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67" r:id="rId2"/>
    <p:sldId id="336" r:id="rId3"/>
    <p:sldId id="379" r:id="rId4"/>
    <p:sldId id="348" r:id="rId5"/>
    <p:sldId id="378" r:id="rId6"/>
    <p:sldId id="372" r:id="rId7"/>
    <p:sldId id="373" r:id="rId8"/>
    <p:sldId id="374" r:id="rId9"/>
    <p:sldId id="375" r:id="rId10"/>
    <p:sldId id="376" r:id="rId11"/>
    <p:sldId id="377" r:id="rId12"/>
    <p:sldId id="402" r:id="rId13"/>
    <p:sldId id="403" r:id="rId14"/>
    <p:sldId id="387" r:id="rId15"/>
    <p:sldId id="347" r:id="rId16"/>
    <p:sldId id="371" r:id="rId17"/>
    <p:sldId id="388" r:id="rId18"/>
    <p:sldId id="394" r:id="rId19"/>
    <p:sldId id="399" r:id="rId20"/>
    <p:sldId id="395" r:id="rId21"/>
    <p:sldId id="396" r:id="rId22"/>
    <p:sldId id="397" r:id="rId23"/>
    <p:sldId id="398" r:id="rId24"/>
    <p:sldId id="400" r:id="rId25"/>
    <p:sldId id="401" r:id="rId26"/>
    <p:sldId id="380" r:id="rId27"/>
    <p:sldId id="342" r:id="rId28"/>
    <p:sldId id="382" r:id="rId29"/>
    <p:sldId id="383" r:id="rId30"/>
    <p:sldId id="381" r:id="rId31"/>
    <p:sldId id="343" r:id="rId32"/>
    <p:sldId id="384" r:id="rId33"/>
    <p:sldId id="386" r:id="rId34"/>
    <p:sldId id="385" r:id="rId35"/>
    <p:sldId id="339" r:id="rId36"/>
    <p:sldId id="365" r:id="rId37"/>
    <p:sldId id="369" r:id="rId3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4635"/>
  </p:normalViewPr>
  <p:slideViewPr>
    <p:cSldViewPr snapToGrid="0" snapToObjects="1">
      <p:cViewPr varScale="1">
        <p:scale>
          <a:sx n="107" d="100"/>
          <a:sy n="107" d="100"/>
        </p:scale>
        <p:origin x="-104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60115-14D6-440E-9EDE-EE25A39C05B5}" type="datetimeFigureOut">
              <a:rPr lang="da-DK" smtClean="0"/>
              <a:t>26-03-2020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0E857-4D73-42DA-85DD-019DCD924D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497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trekant-billede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9D1F2C-C303-474B-8751-6F2F98D87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9BB4B1C-FC8A-0F4F-B0CB-8BFCE79E2FDC}"/>
              </a:ext>
            </a:extLst>
          </p:cNvPr>
          <p:cNvSpPr/>
          <p:nvPr userDrawn="1"/>
        </p:nvSpPr>
        <p:spPr>
          <a:xfrm>
            <a:off x="0" y="1380347"/>
            <a:ext cx="12199057" cy="5501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cture Placeholder 13">
            <a:extLst>
              <a:ext uri="{FF2B5EF4-FFF2-40B4-BE49-F238E27FC236}">
                <a16:creationId xmlns="" xmlns:a16="http://schemas.microsoft.com/office/drawing/2014/main" id="{074EC13C-718A-C44A-9EF4-0EC256EDA3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0640" y="1389971"/>
            <a:ext cx="6108418" cy="550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57 w 21582"/>
              <a:gd name="connsiteY0" fmla="*/ 0 h 21600"/>
              <a:gd name="connsiteX1" fmla="*/ 18107 w 21582"/>
              <a:gd name="connsiteY1" fmla="*/ 0 h 21600"/>
              <a:gd name="connsiteX2" fmla="*/ 21582 w 21582"/>
              <a:gd name="connsiteY2" fmla="*/ 10800 h 21600"/>
              <a:gd name="connsiteX3" fmla="*/ 18107 w 21582"/>
              <a:gd name="connsiteY3" fmla="*/ 21600 h 21600"/>
              <a:gd name="connsiteX4" fmla="*/ 3457 w 21582"/>
              <a:gd name="connsiteY4" fmla="*/ 21600 h 21600"/>
              <a:gd name="connsiteX5" fmla="*/ 0 w 21582"/>
              <a:gd name="connsiteY5" fmla="*/ 8901 h 21600"/>
              <a:gd name="connsiteX6" fmla="*/ 3457 w 21582"/>
              <a:gd name="connsiteY6" fmla="*/ 0 h 21600"/>
              <a:gd name="connsiteX0" fmla="*/ 3457 w 21582"/>
              <a:gd name="connsiteY0" fmla="*/ 0 h 21600"/>
              <a:gd name="connsiteX1" fmla="*/ 18107 w 21582"/>
              <a:gd name="connsiteY1" fmla="*/ 0 h 21600"/>
              <a:gd name="connsiteX2" fmla="*/ 21582 w 21582"/>
              <a:gd name="connsiteY2" fmla="*/ 10800 h 21600"/>
              <a:gd name="connsiteX3" fmla="*/ 18107 w 21582"/>
              <a:gd name="connsiteY3" fmla="*/ 21600 h 21600"/>
              <a:gd name="connsiteX4" fmla="*/ 3457 w 21582"/>
              <a:gd name="connsiteY4" fmla="*/ 21600 h 21600"/>
              <a:gd name="connsiteX5" fmla="*/ 0 w 21582"/>
              <a:gd name="connsiteY5" fmla="*/ 8901 h 21600"/>
              <a:gd name="connsiteX6" fmla="*/ 3457 w 21582"/>
              <a:gd name="connsiteY6" fmla="*/ 0 h 21600"/>
              <a:gd name="connsiteX0" fmla="*/ 1525 w 21852"/>
              <a:gd name="connsiteY0" fmla="*/ 6898 h 21600"/>
              <a:gd name="connsiteX1" fmla="*/ 18377 w 21852"/>
              <a:gd name="connsiteY1" fmla="*/ 0 h 21600"/>
              <a:gd name="connsiteX2" fmla="*/ 21852 w 21852"/>
              <a:gd name="connsiteY2" fmla="*/ 10800 h 21600"/>
              <a:gd name="connsiteX3" fmla="*/ 18377 w 21852"/>
              <a:gd name="connsiteY3" fmla="*/ 21600 h 21600"/>
              <a:gd name="connsiteX4" fmla="*/ 3727 w 21852"/>
              <a:gd name="connsiteY4" fmla="*/ 21600 h 21600"/>
              <a:gd name="connsiteX5" fmla="*/ 270 w 21852"/>
              <a:gd name="connsiteY5" fmla="*/ 8901 h 21600"/>
              <a:gd name="connsiteX6" fmla="*/ 1525 w 21852"/>
              <a:gd name="connsiteY6" fmla="*/ 6898 h 21600"/>
              <a:gd name="connsiteX0" fmla="*/ 1324 w 21651"/>
              <a:gd name="connsiteY0" fmla="*/ 6898 h 21600"/>
              <a:gd name="connsiteX1" fmla="*/ 18176 w 21651"/>
              <a:gd name="connsiteY1" fmla="*/ 0 h 21600"/>
              <a:gd name="connsiteX2" fmla="*/ 21651 w 21651"/>
              <a:gd name="connsiteY2" fmla="*/ 10800 h 21600"/>
              <a:gd name="connsiteX3" fmla="*/ 18176 w 21651"/>
              <a:gd name="connsiteY3" fmla="*/ 21600 h 21600"/>
              <a:gd name="connsiteX4" fmla="*/ 3526 w 21651"/>
              <a:gd name="connsiteY4" fmla="*/ 21600 h 21600"/>
              <a:gd name="connsiteX5" fmla="*/ 69 w 21651"/>
              <a:gd name="connsiteY5" fmla="*/ 8901 h 21600"/>
              <a:gd name="connsiteX6" fmla="*/ 1324 w 21651"/>
              <a:gd name="connsiteY6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90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90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90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78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78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781 h 21600"/>
              <a:gd name="connsiteX7" fmla="*/ 1256 w 21583"/>
              <a:gd name="connsiteY7" fmla="*/ 6898 h 21600"/>
              <a:gd name="connsiteX0" fmla="*/ 1273 w 21600"/>
              <a:gd name="connsiteY0" fmla="*/ 6898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1205 w 21600"/>
              <a:gd name="connsiteY5" fmla="*/ 10877 h 21600"/>
              <a:gd name="connsiteX6" fmla="*/ 0 w 21600"/>
              <a:gd name="connsiteY6" fmla="*/ 8721 h 21600"/>
              <a:gd name="connsiteX7" fmla="*/ 1273 w 21600"/>
              <a:gd name="connsiteY7" fmla="*/ 6898 h 21600"/>
              <a:gd name="connsiteX0" fmla="*/ 1434 w 21761"/>
              <a:gd name="connsiteY0" fmla="*/ 6898 h 21600"/>
              <a:gd name="connsiteX1" fmla="*/ 18286 w 21761"/>
              <a:gd name="connsiteY1" fmla="*/ 0 h 21600"/>
              <a:gd name="connsiteX2" fmla="*/ 21761 w 21761"/>
              <a:gd name="connsiteY2" fmla="*/ 10800 h 21600"/>
              <a:gd name="connsiteX3" fmla="*/ 18286 w 21761"/>
              <a:gd name="connsiteY3" fmla="*/ 21600 h 21600"/>
              <a:gd name="connsiteX4" fmla="*/ 3636 w 21761"/>
              <a:gd name="connsiteY4" fmla="*/ 21600 h 21600"/>
              <a:gd name="connsiteX5" fmla="*/ 1366 w 21761"/>
              <a:gd name="connsiteY5" fmla="*/ 10877 h 21600"/>
              <a:gd name="connsiteX6" fmla="*/ 0 w 21761"/>
              <a:gd name="connsiteY6" fmla="*/ 8601 h 21600"/>
              <a:gd name="connsiteX7" fmla="*/ 1434 w 21761"/>
              <a:gd name="connsiteY7" fmla="*/ 6898 h 21600"/>
              <a:gd name="connsiteX0" fmla="*/ 1274 w 21601"/>
              <a:gd name="connsiteY0" fmla="*/ 6898 h 21600"/>
              <a:gd name="connsiteX1" fmla="*/ 18126 w 21601"/>
              <a:gd name="connsiteY1" fmla="*/ 0 h 21600"/>
              <a:gd name="connsiteX2" fmla="*/ 21601 w 21601"/>
              <a:gd name="connsiteY2" fmla="*/ 10800 h 21600"/>
              <a:gd name="connsiteX3" fmla="*/ 18126 w 21601"/>
              <a:gd name="connsiteY3" fmla="*/ 21600 h 21600"/>
              <a:gd name="connsiteX4" fmla="*/ 3476 w 21601"/>
              <a:gd name="connsiteY4" fmla="*/ 21600 h 21600"/>
              <a:gd name="connsiteX5" fmla="*/ 1206 w 21601"/>
              <a:gd name="connsiteY5" fmla="*/ 10877 h 21600"/>
              <a:gd name="connsiteX6" fmla="*/ 1 w 21601"/>
              <a:gd name="connsiteY6" fmla="*/ 8701 h 21600"/>
              <a:gd name="connsiteX7" fmla="*/ 1274 w 21601"/>
              <a:gd name="connsiteY7" fmla="*/ 6898 h 21600"/>
              <a:gd name="connsiteX0" fmla="*/ 1274 w 21826"/>
              <a:gd name="connsiteY0" fmla="*/ 6938 h 21640"/>
              <a:gd name="connsiteX1" fmla="*/ 12094 w 21826"/>
              <a:gd name="connsiteY1" fmla="*/ 0 h 21640"/>
              <a:gd name="connsiteX2" fmla="*/ 21601 w 21826"/>
              <a:gd name="connsiteY2" fmla="*/ 10840 h 21640"/>
              <a:gd name="connsiteX3" fmla="*/ 18126 w 21826"/>
              <a:gd name="connsiteY3" fmla="*/ 21640 h 21640"/>
              <a:gd name="connsiteX4" fmla="*/ 3476 w 21826"/>
              <a:gd name="connsiteY4" fmla="*/ 21640 h 21640"/>
              <a:gd name="connsiteX5" fmla="*/ 1206 w 21826"/>
              <a:gd name="connsiteY5" fmla="*/ 10917 h 21640"/>
              <a:gd name="connsiteX6" fmla="*/ 1 w 21826"/>
              <a:gd name="connsiteY6" fmla="*/ 8741 h 21640"/>
              <a:gd name="connsiteX7" fmla="*/ 1274 w 21826"/>
              <a:gd name="connsiteY7" fmla="*/ 6938 h 21640"/>
              <a:gd name="connsiteX0" fmla="*/ 1274 w 22435"/>
              <a:gd name="connsiteY0" fmla="*/ 7821 h 22523"/>
              <a:gd name="connsiteX1" fmla="*/ 12094 w 22435"/>
              <a:gd name="connsiteY1" fmla="*/ 883 h 22523"/>
              <a:gd name="connsiteX2" fmla="*/ 21577 w 22435"/>
              <a:gd name="connsiteY2" fmla="*/ 903 h 22523"/>
              <a:gd name="connsiteX3" fmla="*/ 21601 w 22435"/>
              <a:gd name="connsiteY3" fmla="*/ 11723 h 22523"/>
              <a:gd name="connsiteX4" fmla="*/ 18126 w 22435"/>
              <a:gd name="connsiteY4" fmla="*/ 22523 h 22523"/>
              <a:gd name="connsiteX5" fmla="*/ 3476 w 22435"/>
              <a:gd name="connsiteY5" fmla="*/ 22523 h 22523"/>
              <a:gd name="connsiteX6" fmla="*/ 1206 w 22435"/>
              <a:gd name="connsiteY6" fmla="*/ 11800 h 22523"/>
              <a:gd name="connsiteX7" fmla="*/ 1 w 22435"/>
              <a:gd name="connsiteY7" fmla="*/ 9624 h 22523"/>
              <a:gd name="connsiteX8" fmla="*/ 1274 w 22435"/>
              <a:gd name="connsiteY8" fmla="*/ 7821 h 22523"/>
              <a:gd name="connsiteX0" fmla="*/ 1274 w 22435"/>
              <a:gd name="connsiteY0" fmla="*/ 7113 h 21815"/>
              <a:gd name="connsiteX1" fmla="*/ 12094 w 22435"/>
              <a:gd name="connsiteY1" fmla="*/ 175 h 21815"/>
              <a:gd name="connsiteX2" fmla="*/ 21577 w 22435"/>
              <a:gd name="connsiteY2" fmla="*/ 195 h 21815"/>
              <a:gd name="connsiteX3" fmla="*/ 21601 w 22435"/>
              <a:gd name="connsiteY3" fmla="*/ 11015 h 21815"/>
              <a:gd name="connsiteX4" fmla="*/ 18126 w 22435"/>
              <a:gd name="connsiteY4" fmla="*/ 21815 h 21815"/>
              <a:gd name="connsiteX5" fmla="*/ 3476 w 22435"/>
              <a:gd name="connsiteY5" fmla="*/ 21815 h 21815"/>
              <a:gd name="connsiteX6" fmla="*/ 1206 w 22435"/>
              <a:gd name="connsiteY6" fmla="*/ 11092 h 21815"/>
              <a:gd name="connsiteX7" fmla="*/ 1 w 22435"/>
              <a:gd name="connsiteY7" fmla="*/ 8916 h 21815"/>
              <a:gd name="connsiteX8" fmla="*/ 1274 w 22435"/>
              <a:gd name="connsiteY8" fmla="*/ 7113 h 21815"/>
              <a:gd name="connsiteX0" fmla="*/ 1274 w 22435"/>
              <a:gd name="connsiteY0" fmla="*/ 6938 h 21640"/>
              <a:gd name="connsiteX1" fmla="*/ 12094 w 22435"/>
              <a:gd name="connsiteY1" fmla="*/ 0 h 21640"/>
              <a:gd name="connsiteX2" fmla="*/ 21577 w 22435"/>
              <a:gd name="connsiteY2" fmla="*/ 20 h 21640"/>
              <a:gd name="connsiteX3" fmla="*/ 21601 w 22435"/>
              <a:gd name="connsiteY3" fmla="*/ 10840 h 21640"/>
              <a:gd name="connsiteX4" fmla="*/ 18126 w 22435"/>
              <a:gd name="connsiteY4" fmla="*/ 21640 h 21640"/>
              <a:gd name="connsiteX5" fmla="*/ 3476 w 22435"/>
              <a:gd name="connsiteY5" fmla="*/ 21640 h 21640"/>
              <a:gd name="connsiteX6" fmla="*/ 1206 w 22435"/>
              <a:gd name="connsiteY6" fmla="*/ 10917 h 21640"/>
              <a:gd name="connsiteX7" fmla="*/ 1 w 22435"/>
              <a:gd name="connsiteY7" fmla="*/ 8741 h 21640"/>
              <a:gd name="connsiteX8" fmla="*/ 1274 w 22435"/>
              <a:gd name="connsiteY8" fmla="*/ 6938 h 21640"/>
              <a:gd name="connsiteX0" fmla="*/ 1274 w 22435"/>
              <a:gd name="connsiteY0" fmla="*/ 6938 h 21640"/>
              <a:gd name="connsiteX1" fmla="*/ 12094 w 22435"/>
              <a:gd name="connsiteY1" fmla="*/ 0 h 21640"/>
              <a:gd name="connsiteX2" fmla="*/ 21577 w 22435"/>
              <a:gd name="connsiteY2" fmla="*/ 20 h 21640"/>
              <a:gd name="connsiteX3" fmla="*/ 21601 w 22435"/>
              <a:gd name="connsiteY3" fmla="*/ 10840 h 21640"/>
              <a:gd name="connsiteX4" fmla="*/ 18126 w 22435"/>
              <a:gd name="connsiteY4" fmla="*/ 21640 h 21640"/>
              <a:gd name="connsiteX5" fmla="*/ 3476 w 22435"/>
              <a:gd name="connsiteY5" fmla="*/ 21640 h 21640"/>
              <a:gd name="connsiteX6" fmla="*/ 1206 w 22435"/>
              <a:gd name="connsiteY6" fmla="*/ 10917 h 21640"/>
              <a:gd name="connsiteX7" fmla="*/ 1 w 22435"/>
              <a:gd name="connsiteY7" fmla="*/ 8741 h 21640"/>
              <a:gd name="connsiteX8" fmla="*/ 1274 w 22435"/>
              <a:gd name="connsiteY8" fmla="*/ 6938 h 21640"/>
              <a:gd name="connsiteX0" fmla="*/ 1274 w 22435"/>
              <a:gd name="connsiteY0" fmla="*/ 6938 h 21640"/>
              <a:gd name="connsiteX1" fmla="*/ 12094 w 22435"/>
              <a:gd name="connsiteY1" fmla="*/ 0 h 21640"/>
              <a:gd name="connsiteX2" fmla="*/ 21577 w 22435"/>
              <a:gd name="connsiteY2" fmla="*/ 20 h 21640"/>
              <a:gd name="connsiteX3" fmla="*/ 21601 w 22435"/>
              <a:gd name="connsiteY3" fmla="*/ 10840 h 21640"/>
              <a:gd name="connsiteX4" fmla="*/ 18126 w 22435"/>
              <a:gd name="connsiteY4" fmla="*/ 21640 h 21640"/>
              <a:gd name="connsiteX5" fmla="*/ 17206 w 22435"/>
              <a:gd name="connsiteY5" fmla="*/ 21140 h 21640"/>
              <a:gd name="connsiteX6" fmla="*/ 1206 w 22435"/>
              <a:gd name="connsiteY6" fmla="*/ 10917 h 21640"/>
              <a:gd name="connsiteX7" fmla="*/ 1 w 22435"/>
              <a:gd name="connsiteY7" fmla="*/ 8741 h 21640"/>
              <a:gd name="connsiteX8" fmla="*/ 1274 w 22435"/>
              <a:gd name="connsiteY8" fmla="*/ 6938 h 21640"/>
              <a:gd name="connsiteX0" fmla="*/ 1274 w 22453"/>
              <a:gd name="connsiteY0" fmla="*/ 6938 h 21660"/>
              <a:gd name="connsiteX1" fmla="*/ 12094 w 22453"/>
              <a:gd name="connsiteY1" fmla="*/ 0 h 21660"/>
              <a:gd name="connsiteX2" fmla="*/ 21577 w 22453"/>
              <a:gd name="connsiteY2" fmla="*/ 20 h 21660"/>
              <a:gd name="connsiteX3" fmla="*/ 21601 w 22453"/>
              <a:gd name="connsiteY3" fmla="*/ 10840 h 21660"/>
              <a:gd name="connsiteX4" fmla="*/ 21599 w 22453"/>
              <a:gd name="connsiteY4" fmla="*/ 21660 h 21660"/>
              <a:gd name="connsiteX5" fmla="*/ 17206 w 22453"/>
              <a:gd name="connsiteY5" fmla="*/ 21140 h 21660"/>
              <a:gd name="connsiteX6" fmla="*/ 1206 w 22453"/>
              <a:gd name="connsiteY6" fmla="*/ 10917 h 21660"/>
              <a:gd name="connsiteX7" fmla="*/ 1 w 22453"/>
              <a:gd name="connsiteY7" fmla="*/ 8741 h 21660"/>
              <a:gd name="connsiteX8" fmla="*/ 1274 w 22453"/>
              <a:gd name="connsiteY8" fmla="*/ 6938 h 21660"/>
              <a:gd name="connsiteX0" fmla="*/ 1274 w 22286"/>
              <a:gd name="connsiteY0" fmla="*/ 6938 h 21660"/>
              <a:gd name="connsiteX1" fmla="*/ 12094 w 22286"/>
              <a:gd name="connsiteY1" fmla="*/ 0 h 21660"/>
              <a:gd name="connsiteX2" fmla="*/ 21577 w 22286"/>
              <a:gd name="connsiteY2" fmla="*/ 20 h 21660"/>
              <a:gd name="connsiteX3" fmla="*/ 21601 w 22286"/>
              <a:gd name="connsiteY3" fmla="*/ 10840 h 21660"/>
              <a:gd name="connsiteX4" fmla="*/ 21599 w 22286"/>
              <a:gd name="connsiteY4" fmla="*/ 21660 h 21660"/>
              <a:gd name="connsiteX5" fmla="*/ 17206 w 22286"/>
              <a:gd name="connsiteY5" fmla="*/ 21140 h 21660"/>
              <a:gd name="connsiteX6" fmla="*/ 1206 w 22286"/>
              <a:gd name="connsiteY6" fmla="*/ 10917 h 21660"/>
              <a:gd name="connsiteX7" fmla="*/ 1 w 22286"/>
              <a:gd name="connsiteY7" fmla="*/ 8741 h 21660"/>
              <a:gd name="connsiteX8" fmla="*/ 1274 w 22286"/>
              <a:gd name="connsiteY8" fmla="*/ 6938 h 21660"/>
              <a:gd name="connsiteX0" fmla="*/ 1274 w 22286"/>
              <a:gd name="connsiteY0" fmla="*/ 6938 h 21660"/>
              <a:gd name="connsiteX1" fmla="*/ 12094 w 22286"/>
              <a:gd name="connsiteY1" fmla="*/ 0 h 21660"/>
              <a:gd name="connsiteX2" fmla="*/ 21577 w 22286"/>
              <a:gd name="connsiteY2" fmla="*/ 20 h 21660"/>
              <a:gd name="connsiteX3" fmla="*/ 21601 w 22286"/>
              <a:gd name="connsiteY3" fmla="*/ 10840 h 21660"/>
              <a:gd name="connsiteX4" fmla="*/ 21599 w 22286"/>
              <a:gd name="connsiteY4" fmla="*/ 21660 h 21660"/>
              <a:gd name="connsiteX5" fmla="*/ 17206 w 22286"/>
              <a:gd name="connsiteY5" fmla="*/ 21140 h 21660"/>
              <a:gd name="connsiteX6" fmla="*/ 1206 w 22286"/>
              <a:gd name="connsiteY6" fmla="*/ 10917 h 21660"/>
              <a:gd name="connsiteX7" fmla="*/ 1 w 22286"/>
              <a:gd name="connsiteY7" fmla="*/ 8741 h 21660"/>
              <a:gd name="connsiteX8" fmla="*/ 1274 w 22286"/>
              <a:gd name="connsiteY8" fmla="*/ 6938 h 21660"/>
              <a:gd name="connsiteX0" fmla="*/ 1274 w 22286"/>
              <a:gd name="connsiteY0" fmla="*/ 6938 h 21710"/>
              <a:gd name="connsiteX1" fmla="*/ 12094 w 22286"/>
              <a:gd name="connsiteY1" fmla="*/ 0 h 21710"/>
              <a:gd name="connsiteX2" fmla="*/ 21577 w 22286"/>
              <a:gd name="connsiteY2" fmla="*/ 20 h 21710"/>
              <a:gd name="connsiteX3" fmla="*/ 21601 w 22286"/>
              <a:gd name="connsiteY3" fmla="*/ 10840 h 21710"/>
              <a:gd name="connsiteX4" fmla="*/ 21599 w 22286"/>
              <a:gd name="connsiteY4" fmla="*/ 21660 h 21710"/>
              <a:gd name="connsiteX5" fmla="*/ 17761 w 22286"/>
              <a:gd name="connsiteY5" fmla="*/ 21620 h 21710"/>
              <a:gd name="connsiteX6" fmla="*/ 1206 w 22286"/>
              <a:gd name="connsiteY6" fmla="*/ 10917 h 21710"/>
              <a:gd name="connsiteX7" fmla="*/ 1 w 22286"/>
              <a:gd name="connsiteY7" fmla="*/ 8741 h 21710"/>
              <a:gd name="connsiteX8" fmla="*/ 1274 w 22286"/>
              <a:gd name="connsiteY8" fmla="*/ 6938 h 21710"/>
              <a:gd name="connsiteX0" fmla="*/ 1274 w 22286"/>
              <a:gd name="connsiteY0" fmla="*/ 6938 h 21710"/>
              <a:gd name="connsiteX1" fmla="*/ 12094 w 22286"/>
              <a:gd name="connsiteY1" fmla="*/ 0 h 21710"/>
              <a:gd name="connsiteX2" fmla="*/ 21577 w 22286"/>
              <a:gd name="connsiteY2" fmla="*/ 20 h 21710"/>
              <a:gd name="connsiteX3" fmla="*/ 21601 w 22286"/>
              <a:gd name="connsiteY3" fmla="*/ 10840 h 21710"/>
              <a:gd name="connsiteX4" fmla="*/ 21599 w 22286"/>
              <a:gd name="connsiteY4" fmla="*/ 21660 h 21710"/>
              <a:gd name="connsiteX5" fmla="*/ 17761 w 22286"/>
              <a:gd name="connsiteY5" fmla="*/ 21620 h 21710"/>
              <a:gd name="connsiteX6" fmla="*/ 1206 w 22286"/>
              <a:gd name="connsiteY6" fmla="*/ 10917 h 21710"/>
              <a:gd name="connsiteX7" fmla="*/ 1 w 22286"/>
              <a:gd name="connsiteY7" fmla="*/ 8741 h 21710"/>
              <a:gd name="connsiteX8" fmla="*/ 1274 w 22286"/>
              <a:gd name="connsiteY8" fmla="*/ 6938 h 21710"/>
              <a:gd name="connsiteX0" fmla="*/ 1274 w 22286"/>
              <a:gd name="connsiteY0" fmla="*/ 6938 h 21710"/>
              <a:gd name="connsiteX1" fmla="*/ 12094 w 22286"/>
              <a:gd name="connsiteY1" fmla="*/ 0 h 21710"/>
              <a:gd name="connsiteX2" fmla="*/ 21577 w 22286"/>
              <a:gd name="connsiteY2" fmla="*/ 20 h 21710"/>
              <a:gd name="connsiteX3" fmla="*/ 21601 w 22286"/>
              <a:gd name="connsiteY3" fmla="*/ 10840 h 21710"/>
              <a:gd name="connsiteX4" fmla="*/ 21599 w 22286"/>
              <a:gd name="connsiteY4" fmla="*/ 21660 h 21710"/>
              <a:gd name="connsiteX5" fmla="*/ 17761 w 22286"/>
              <a:gd name="connsiteY5" fmla="*/ 21620 h 21710"/>
              <a:gd name="connsiteX6" fmla="*/ 1206 w 22286"/>
              <a:gd name="connsiteY6" fmla="*/ 10917 h 21710"/>
              <a:gd name="connsiteX7" fmla="*/ 1 w 22286"/>
              <a:gd name="connsiteY7" fmla="*/ 8741 h 21710"/>
              <a:gd name="connsiteX8" fmla="*/ 1274 w 22286"/>
              <a:gd name="connsiteY8" fmla="*/ 6938 h 21710"/>
              <a:gd name="connsiteX0" fmla="*/ 1274 w 21603"/>
              <a:gd name="connsiteY0" fmla="*/ 6938 h 21710"/>
              <a:gd name="connsiteX1" fmla="*/ 12094 w 21603"/>
              <a:gd name="connsiteY1" fmla="*/ 0 h 21710"/>
              <a:gd name="connsiteX2" fmla="*/ 21577 w 21603"/>
              <a:gd name="connsiteY2" fmla="*/ 20 h 21710"/>
              <a:gd name="connsiteX3" fmla="*/ 21601 w 21603"/>
              <a:gd name="connsiteY3" fmla="*/ 10840 h 21710"/>
              <a:gd name="connsiteX4" fmla="*/ 21599 w 21603"/>
              <a:gd name="connsiteY4" fmla="*/ 21660 h 21710"/>
              <a:gd name="connsiteX5" fmla="*/ 17761 w 21603"/>
              <a:gd name="connsiteY5" fmla="*/ 21620 h 21710"/>
              <a:gd name="connsiteX6" fmla="*/ 1206 w 21603"/>
              <a:gd name="connsiteY6" fmla="*/ 10917 h 21710"/>
              <a:gd name="connsiteX7" fmla="*/ 1 w 21603"/>
              <a:gd name="connsiteY7" fmla="*/ 8741 h 21710"/>
              <a:gd name="connsiteX8" fmla="*/ 1274 w 21603"/>
              <a:gd name="connsiteY8" fmla="*/ 6938 h 21710"/>
              <a:gd name="connsiteX0" fmla="*/ 1274 w 21603"/>
              <a:gd name="connsiteY0" fmla="*/ 6938 h 21660"/>
              <a:gd name="connsiteX1" fmla="*/ 12094 w 21603"/>
              <a:gd name="connsiteY1" fmla="*/ 0 h 21660"/>
              <a:gd name="connsiteX2" fmla="*/ 21577 w 21603"/>
              <a:gd name="connsiteY2" fmla="*/ 20 h 21660"/>
              <a:gd name="connsiteX3" fmla="*/ 21601 w 21603"/>
              <a:gd name="connsiteY3" fmla="*/ 10840 h 21660"/>
              <a:gd name="connsiteX4" fmla="*/ 21599 w 21603"/>
              <a:gd name="connsiteY4" fmla="*/ 21660 h 21660"/>
              <a:gd name="connsiteX5" fmla="*/ 17761 w 21603"/>
              <a:gd name="connsiteY5" fmla="*/ 21620 h 21660"/>
              <a:gd name="connsiteX6" fmla="*/ 1206 w 21603"/>
              <a:gd name="connsiteY6" fmla="*/ 10917 h 21660"/>
              <a:gd name="connsiteX7" fmla="*/ 1 w 21603"/>
              <a:gd name="connsiteY7" fmla="*/ 8741 h 21660"/>
              <a:gd name="connsiteX8" fmla="*/ 1274 w 21603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741 h 21660"/>
              <a:gd name="connsiteX8" fmla="*/ 1274 w 21601"/>
              <a:gd name="connsiteY8" fmla="*/ 6938 h 21660"/>
              <a:gd name="connsiteX0" fmla="*/ 1291 w 21618"/>
              <a:gd name="connsiteY0" fmla="*/ 6938 h 21660"/>
              <a:gd name="connsiteX1" fmla="*/ 12111 w 21618"/>
              <a:gd name="connsiteY1" fmla="*/ 0 h 21660"/>
              <a:gd name="connsiteX2" fmla="*/ 21594 w 21618"/>
              <a:gd name="connsiteY2" fmla="*/ 20 h 21660"/>
              <a:gd name="connsiteX3" fmla="*/ 21618 w 21618"/>
              <a:gd name="connsiteY3" fmla="*/ 10840 h 21660"/>
              <a:gd name="connsiteX4" fmla="*/ 21598 w 21618"/>
              <a:gd name="connsiteY4" fmla="*/ 21660 h 21660"/>
              <a:gd name="connsiteX5" fmla="*/ 17778 w 21618"/>
              <a:gd name="connsiteY5" fmla="*/ 21620 h 21660"/>
              <a:gd name="connsiteX6" fmla="*/ 1223 w 21618"/>
              <a:gd name="connsiteY6" fmla="*/ 10917 h 21660"/>
              <a:gd name="connsiteX7" fmla="*/ 0 w 21618"/>
              <a:gd name="connsiteY7" fmla="*/ 8901 h 21660"/>
              <a:gd name="connsiteX8" fmla="*/ 1291 w 21618"/>
              <a:gd name="connsiteY8" fmla="*/ 6938 h 21660"/>
              <a:gd name="connsiteX0" fmla="*/ 1291 w 21618"/>
              <a:gd name="connsiteY0" fmla="*/ 6938 h 21660"/>
              <a:gd name="connsiteX1" fmla="*/ 12111 w 21618"/>
              <a:gd name="connsiteY1" fmla="*/ 0 h 21660"/>
              <a:gd name="connsiteX2" fmla="*/ 21594 w 21618"/>
              <a:gd name="connsiteY2" fmla="*/ 20 h 21660"/>
              <a:gd name="connsiteX3" fmla="*/ 21618 w 21618"/>
              <a:gd name="connsiteY3" fmla="*/ 10840 h 21660"/>
              <a:gd name="connsiteX4" fmla="*/ 21598 w 21618"/>
              <a:gd name="connsiteY4" fmla="*/ 21660 h 21660"/>
              <a:gd name="connsiteX5" fmla="*/ 17778 w 21618"/>
              <a:gd name="connsiteY5" fmla="*/ 21620 h 21660"/>
              <a:gd name="connsiteX6" fmla="*/ 1223 w 21618"/>
              <a:gd name="connsiteY6" fmla="*/ 10917 h 21660"/>
              <a:gd name="connsiteX7" fmla="*/ 0 w 21618"/>
              <a:gd name="connsiteY7" fmla="*/ 8901 h 21660"/>
              <a:gd name="connsiteX8" fmla="*/ 1291 w 21618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741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741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88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9035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993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993 h 21660"/>
              <a:gd name="connsiteX8" fmla="*/ 1274 w 21601"/>
              <a:gd name="connsiteY8" fmla="*/ 6938 h 21660"/>
              <a:gd name="connsiteX0" fmla="*/ 1292 w 21619"/>
              <a:gd name="connsiteY0" fmla="*/ 6938 h 21660"/>
              <a:gd name="connsiteX1" fmla="*/ 12112 w 21619"/>
              <a:gd name="connsiteY1" fmla="*/ 0 h 21660"/>
              <a:gd name="connsiteX2" fmla="*/ 21595 w 21619"/>
              <a:gd name="connsiteY2" fmla="*/ 20 h 21660"/>
              <a:gd name="connsiteX3" fmla="*/ 21619 w 21619"/>
              <a:gd name="connsiteY3" fmla="*/ 10840 h 21660"/>
              <a:gd name="connsiteX4" fmla="*/ 21599 w 21619"/>
              <a:gd name="connsiteY4" fmla="*/ 21660 h 21660"/>
              <a:gd name="connsiteX5" fmla="*/ 17779 w 21619"/>
              <a:gd name="connsiteY5" fmla="*/ 21620 h 21660"/>
              <a:gd name="connsiteX6" fmla="*/ 1224 w 21619"/>
              <a:gd name="connsiteY6" fmla="*/ 10917 h 21660"/>
              <a:gd name="connsiteX7" fmla="*/ 0 w 21619"/>
              <a:gd name="connsiteY7" fmla="*/ 9035 h 21660"/>
              <a:gd name="connsiteX8" fmla="*/ 1292 w 21619"/>
              <a:gd name="connsiteY8" fmla="*/ 6938 h 21660"/>
              <a:gd name="connsiteX0" fmla="*/ 1292 w 21640"/>
              <a:gd name="connsiteY0" fmla="*/ 6943 h 21665"/>
              <a:gd name="connsiteX1" fmla="*/ 12112 w 21640"/>
              <a:gd name="connsiteY1" fmla="*/ 5 h 21665"/>
              <a:gd name="connsiteX2" fmla="*/ 21640 w 21640"/>
              <a:gd name="connsiteY2" fmla="*/ 0 h 21665"/>
              <a:gd name="connsiteX3" fmla="*/ 21619 w 21640"/>
              <a:gd name="connsiteY3" fmla="*/ 10845 h 21665"/>
              <a:gd name="connsiteX4" fmla="*/ 21599 w 21640"/>
              <a:gd name="connsiteY4" fmla="*/ 21665 h 21665"/>
              <a:gd name="connsiteX5" fmla="*/ 17779 w 21640"/>
              <a:gd name="connsiteY5" fmla="*/ 21625 h 21665"/>
              <a:gd name="connsiteX6" fmla="*/ 1224 w 21640"/>
              <a:gd name="connsiteY6" fmla="*/ 10922 h 21665"/>
              <a:gd name="connsiteX7" fmla="*/ 0 w 21640"/>
              <a:gd name="connsiteY7" fmla="*/ 9040 h 21665"/>
              <a:gd name="connsiteX8" fmla="*/ 1292 w 21640"/>
              <a:gd name="connsiteY8" fmla="*/ 6943 h 21665"/>
              <a:gd name="connsiteX0" fmla="*/ 1292 w 21640"/>
              <a:gd name="connsiteY0" fmla="*/ 6943 h 21665"/>
              <a:gd name="connsiteX1" fmla="*/ 12101 w 21640"/>
              <a:gd name="connsiteY1" fmla="*/ 131 h 21665"/>
              <a:gd name="connsiteX2" fmla="*/ 21640 w 21640"/>
              <a:gd name="connsiteY2" fmla="*/ 0 h 21665"/>
              <a:gd name="connsiteX3" fmla="*/ 21619 w 21640"/>
              <a:gd name="connsiteY3" fmla="*/ 10845 h 21665"/>
              <a:gd name="connsiteX4" fmla="*/ 21599 w 21640"/>
              <a:gd name="connsiteY4" fmla="*/ 21665 h 21665"/>
              <a:gd name="connsiteX5" fmla="*/ 17779 w 21640"/>
              <a:gd name="connsiteY5" fmla="*/ 21625 h 21665"/>
              <a:gd name="connsiteX6" fmla="*/ 1224 w 21640"/>
              <a:gd name="connsiteY6" fmla="*/ 10922 h 21665"/>
              <a:gd name="connsiteX7" fmla="*/ 0 w 21640"/>
              <a:gd name="connsiteY7" fmla="*/ 9040 h 21665"/>
              <a:gd name="connsiteX8" fmla="*/ 1292 w 21640"/>
              <a:gd name="connsiteY8" fmla="*/ 6943 h 21665"/>
              <a:gd name="connsiteX0" fmla="*/ 1292 w 21640"/>
              <a:gd name="connsiteY0" fmla="*/ 6950 h 21672"/>
              <a:gd name="connsiteX1" fmla="*/ 12101 w 21640"/>
              <a:gd name="connsiteY1" fmla="*/ 0 h 21672"/>
              <a:gd name="connsiteX2" fmla="*/ 21640 w 21640"/>
              <a:gd name="connsiteY2" fmla="*/ 7 h 21672"/>
              <a:gd name="connsiteX3" fmla="*/ 21619 w 21640"/>
              <a:gd name="connsiteY3" fmla="*/ 10852 h 21672"/>
              <a:gd name="connsiteX4" fmla="*/ 21599 w 21640"/>
              <a:gd name="connsiteY4" fmla="*/ 21672 h 21672"/>
              <a:gd name="connsiteX5" fmla="*/ 17779 w 21640"/>
              <a:gd name="connsiteY5" fmla="*/ 21632 h 21672"/>
              <a:gd name="connsiteX6" fmla="*/ 1224 w 21640"/>
              <a:gd name="connsiteY6" fmla="*/ 10929 h 21672"/>
              <a:gd name="connsiteX7" fmla="*/ 0 w 21640"/>
              <a:gd name="connsiteY7" fmla="*/ 9047 h 21672"/>
              <a:gd name="connsiteX8" fmla="*/ 1292 w 21640"/>
              <a:gd name="connsiteY8" fmla="*/ 6950 h 21672"/>
              <a:gd name="connsiteX0" fmla="*/ 1292 w 21644"/>
              <a:gd name="connsiteY0" fmla="*/ 6950 h 21710"/>
              <a:gd name="connsiteX1" fmla="*/ 12101 w 21644"/>
              <a:gd name="connsiteY1" fmla="*/ 0 h 21710"/>
              <a:gd name="connsiteX2" fmla="*/ 21640 w 21644"/>
              <a:gd name="connsiteY2" fmla="*/ 7 h 21710"/>
              <a:gd name="connsiteX3" fmla="*/ 21619 w 21644"/>
              <a:gd name="connsiteY3" fmla="*/ 10852 h 21710"/>
              <a:gd name="connsiteX4" fmla="*/ 21644 w 21644"/>
              <a:gd name="connsiteY4" fmla="*/ 21710 h 21710"/>
              <a:gd name="connsiteX5" fmla="*/ 17779 w 21644"/>
              <a:gd name="connsiteY5" fmla="*/ 21632 h 21710"/>
              <a:gd name="connsiteX6" fmla="*/ 1224 w 21644"/>
              <a:gd name="connsiteY6" fmla="*/ 10929 h 21710"/>
              <a:gd name="connsiteX7" fmla="*/ 0 w 21644"/>
              <a:gd name="connsiteY7" fmla="*/ 9047 h 21710"/>
              <a:gd name="connsiteX8" fmla="*/ 1292 w 21644"/>
              <a:gd name="connsiteY8" fmla="*/ 6950 h 21710"/>
              <a:gd name="connsiteX0" fmla="*/ 1292 w 21644"/>
              <a:gd name="connsiteY0" fmla="*/ 6950 h 21748"/>
              <a:gd name="connsiteX1" fmla="*/ 12101 w 21644"/>
              <a:gd name="connsiteY1" fmla="*/ 0 h 21748"/>
              <a:gd name="connsiteX2" fmla="*/ 21640 w 21644"/>
              <a:gd name="connsiteY2" fmla="*/ 7 h 21748"/>
              <a:gd name="connsiteX3" fmla="*/ 21619 w 21644"/>
              <a:gd name="connsiteY3" fmla="*/ 10852 h 21748"/>
              <a:gd name="connsiteX4" fmla="*/ 21644 w 21644"/>
              <a:gd name="connsiteY4" fmla="*/ 21748 h 21748"/>
              <a:gd name="connsiteX5" fmla="*/ 17779 w 21644"/>
              <a:gd name="connsiteY5" fmla="*/ 21632 h 21748"/>
              <a:gd name="connsiteX6" fmla="*/ 1224 w 21644"/>
              <a:gd name="connsiteY6" fmla="*/ 10929 h 21748"/>
              <a:gd name="connsiteX7" fmla="*/ 0 w 21644"/>
              <a:gd name="connsiteY7" fmla="*/ 9047 h 21748"/>
              <a:gd name="connsiteX8" fmla="*/ 1292 w 21644"/>
              <a:gd name="connsiteY8" fmla="*/ 6950 h 21748"/>
              <a:gd name="connsiteX0" fmla="*/ 1292 w 21644"/>
              <a:gd name="connsiteY0" fmla="*/ 6950 h 21783"/>
              <a:gd name="connsiteX1" fmla="*/ 12101 w 21644"/>
              <a:gd name="connsiteY1" fmla="*/ 0 h 21783"/>
              <a:gd name="connsiteX2" fmla="*/ 21640 w 21644"/>
              <a:gd name="connsiteY2" fmla="*/ 7 h 21783"/>
              <a:gd name="connsiteX3" fmla="*/ 21619 w 21644"/>
              <a:gd name="connsiteY3" fmla="*/ 10852 h 21783"/>
              <a:gd name="connsiteX4" fmla="*/ 21644 w 21644"/>
              <a:gd name="connsiteY4" fmla="*/ 21748 h 21783"/>
              <a:gd name="connsiteX5" fmla="*/ 17993 w 21644"/>
              <a:gd name="connsiteY5" fmla="*/ 21783 h 21783"/>
              <a:gd name="connsiteX6" fmla="*/ 1224 w 21644"/>
              <a:gd name="connsiteY6" fmla="*/ 10929 h 21783"/>
              <a:gd name="connsiteX7" fmla="*/ 0 w 21644"/>
              <a:gd name="connsiteY7" fmla="*/ 9047 h 21783"/>
              <a:gd name="connsiteX8" fmla="*/ 1292 w 21644"/>
              <a:gd name="connsiteY8" fmla="*/ 6950 h 21783"/>
              <a:gd name="connsiteX0" fmla="*/ 1292 w 21644"/>
              <a:gd name="connsiteY0" fmla="*/ 6950 h 21785"/>
              <a:gd name="connsiteX1" fmla="*/ 12101 w 21644"/>
              <a:gd name="connsiteY1" fmla="*/ 0 h 21785"/>
              <a:gd name="connsiteX2" fmla="*/ 21640 w 21644"/>
              <a:gd name="connsiteY2" fmla="*/ 7 h 21785"/>
              <a:gd name="connsiteX3" fmla="*/ 21619 w 21644"/>
              <a:gd name="connsiteY3" fmla="*/ 10852 h 21785"/>
              <a:gd name="connsiteX4" fmla="*/ 21644 w 21644"/>
              <a:gd name="connsiteY4" fmla="*/ 21748 h 21785"/>
              <a:gd name="connsiteX5" fmla="*/ 17993 w 21644"/>
              <a:gd name="connsiteY5" fmla="*/ 21783 h 21785"/>
              <a:gd name="connsiteX6" fmla="*/ 1224 w 21644"/>
              <a:gd name="connsiteY6" fmla="*/ 10929 h 21785"/>
              <a:gd name="connsiteX7" fmla="*/ 0 w 21644"/>
              <a:gd name="connsiteY7" fmla="*/ 9047 h 21785"/>
              <a:gd name="connsiteX8" fmla="*/ 1292 w 21644"/>
              <a:gd name="connsiteY8" fmla="*/ 6950 h 2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44" h="21785">
                <a:moveTo>
                  <a:pt x="1292" y="6950"/>
                </a:moveTo>
                <a:lnTo>
                  <a:pt x="12101" y="0"/>
                </a:lnTo>
                <a:lnTo>
                  <a:pt x="21640" y="7"/>
                </a:lnTo>
                <a:cubicBezTo>
                  <a:pt x="21631" y="2634"/>
                  <a:pt x="21618" y="7229"/>
                  <a:pt x="21619" y="10852"/>
                </a:cubicBezTo>
                <a:cubicBezTo>
                  <a:pt x="21620" y="14475"/>
                  <a:pt x="21648" y="20388"/>
                  <a:pt x="21644" y="21748"/>
                </a:cubicBezTo>
                <a:cubicBezTo>
                  <a:pt x="20427" y="21760"/>
                  <a:pt x="19311" y="21796"/>
                  <a:pt x="17993" y="21783"/>
                </a:cubicBezTo>
                <a:cubicBezTo>
                  <a:pt x="15069" y="19782"/>
                  <a:pt x="4628" y="13126"/>
                  <a:pt x="1224" y="10929"/>
                </a:cubicBezTo>
                <a:cubicBezTo>
                  <a:pt x="411" y="10363"/>
                  <a:pt x="7" y="10030"/>
                  <a:pt x="0" y="9047"/>
                </a:cubicBezTo>
                <a:cubicBezTo>
                  <a:pt x="-7" y="8064"/>
                  <a:pt x="388" y="7629"/>
                  <a:pt x="1292" y="695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 anchorCtr="0"/>
          <a:lstStyle>
            <a:lvl1pPr marL="0" indent="0" algn="r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9B9C29E-5F56-DC4E-A6F1-67740BCB2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98740"/>
            <a:ext cx="4751717" cy="1811337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9E2F4E9D-6755-804E-A48A-7D6157DF2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85883"/>
            <a:ext cx="4751717" cy="20828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5" name="Picture Placeholder 23">
            <a:extLst>
              <a:ext uri="{FF2B5EF4-FFF2-40B4-BE49-F238E27FC236}">
                <a16:creationId xmlns="" xmlns:a16="http://schemas.microsoft.com/office/drawing/2014/main" id="{ACE85C40-EC54-F24E-A5C6-7CDD61EB58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62867"/>
            <a:ext cx="12193200" cy="324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="" xmlns:a16="http://schemas.microsoft.com/office/drawing/2014/main" id="{DB0108F2-B5C5-254F-9542-69BA193A5A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77756" y="1297797"/>
            <a:ext cx="32400" cy="1728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658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+ teks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FE0FF71-784E-9C46-86C5-816B9BABB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B0BB7EB-7C2F-7E41-907A-F48C41F5F7D1}"/>
              </a:ext>
            </a:extLst>
          </p:cNvPr>
          <p:cNvCxnSpPr>
            <a:cxnSpLocks/>
          </p:cNvCxnSpPr>
          <p:nvPr userDrawn="1"/>
        </p:nvCxnSpPr>
        <p:spPr>
          <a:xfrm>
            <a:off x="0" y="6651625"/>
            <a:ext cx="1219200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B9329A9-598A-3442-994D-A5C962C8E9E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92321" y="6569075"/>
            <a:ext cx="0" cy="1714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7A52089-C070-784A-B28D-4CBB6B056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9EED693B-BB46-7A46-8434-1E317A1C8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481" y="1551801"/>
            <a:ext cx="4820920" cy="43264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09EA9625-37C5-6245-B714-D55748F9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81" y="211519"/>
            <a:ext cx="4221479" cy="82550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3" name="Picture Placeholder 4">
            <a:extLst>
              <a:ext uri="{FF2B5EF4-FFF2-40B4-BE49-F238E27FC236}">
                <a16:creationId xmlns="" xmlns:a16="http://schemas.microsoft.com/office/drawing/2014/main" id="{FC9FEEDC-0601-024D-B1F9-65916075A8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638925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77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+ tekst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04CD1A-1FD5-3B47-A55F-559C1C34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81" y="211519"/>
            <a:ext cx="4221479" cy="82550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33BB91-16E0-B647-9B62-F422BD758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481" y="1551801"/>
            <a:ext cx="4820920" cy="43264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E909982C-8B2C-7447-B078-BBF056F48E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638925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904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side - 2 spal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C855BC-FF51-FB40-8019-4FFEAA7B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FB358B-C1B7-924B-896A-E03FBDD19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9400"/>
            <a:ext cx="5148000" cy="434816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85D8BCD-EDA6-C545-946A-C76977B86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0400" y="1549400"/>
            <a:ext cx="5148000" cy="434816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7759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C6ECB6-3BEB-E14F-B187-56DDDBC43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9401"/>
            <a:ext cx="5148000" cy="444499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5FD1399-EEE4-3F4B-81CC-18D8C5590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400" y="1549401"/>
            <a:ext cx="5148000" cy="444499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89E13E4-3A74-4342-B25E-AA82AE65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999"/>
            <a:ext cx="9481457" cy="82550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55B40EF9-2942-5043-A379-F2B4E679C9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2048668"/>
            <a:ext cx="5148000" cy="3848896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2" name="Content Placeholder 3">
            <a:extLst>
              <a:ext uri="{FF2B5EF4-FFF2-40B4-BE49-F238E27FC236}">
                <a16:creationId xmlns="" xmlns:a16="http://schemas.microsoft.com/office/drawing/2014/main" id="{45E1666B-BC8F-A44E-AA89-FC77F3BC2D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80400" y="2048668"/>
            <a:ext cx="5148000" cy="3848896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0973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A73735-C743-4E46-A99D-1C5FC956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7652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221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5B27E8-0098-E149-8F20-633672BD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49399"/>
            <a:ext cx="6145212" cy="43481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D2A564B-703D-8748-8817-1F21293ABBB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549401"/>
            <a:ext cx="4023360" cy="444499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889846F-B111-DD44-8910-4C53D84C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999"/>
            <a:ext cx="9481457" cy="82550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1C8BC3EE-11FB-C346-A8CB-C69836799B3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048668"/>
            <a:ext cx="4023360" cy="3848896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4786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e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F7928288-5C67-054D-B81A-28012A8B717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200" y="1549401"/>
            <a:ext cx="4023360" cy="444499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C5DABA39-87E9-BB4C-A0EA-1F974AC1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999"/>
            <a:ext cx="9481457" cy="82550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1E96F9F4-0534-804E-91FA-721BF950337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8200" y="2048668"/>
            <a:ext cx="4023360" cy="3848896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2A0860DC-8BF9-9F4F-ACBE-7132005F8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49399"/>
            <a:ext cx="6170612" cy="4348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159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trekant-billede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9D1F2C-C303-474B-8751-6F2F98D87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33" name="Picture Placeholder 13">
            <a:extLst>
              <a:ext uri="{FF2B5EF4-FFF2-40B4-BE49-F238E27FC236}">
                <a16:creationId xmlns="" xmlns:a16="http://schemas.microsoft.com/office/drawing/2014/main" id="{632B370C-C3D7-154F-9E5D-6BF753B571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0628" y="1380621"/>
            <a:ext cx="11209868" cy="550395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57 w 21582"/>
              <a:gd name="connsiteY0" fmla="*/ 0 h 21600"/>
              <a:gd name="connsiteX1" fmla="*/ 18107 w 21582"/>
              <a:gd name="connsiteY1" fmla="*/ 0 h 21600"/>
              <a:gd name="connsiteX2" fmla="*/ 21582 w 21582"/>
              <a:gd name="connsiteY2" fmla="*/ 10800 h 21600"/>
              <a:gd name="connsiteX3" fmla="*/ 18107 w 21582"/>
              <a:gd name="connsiteY3" fmla="*/ 21600 h 21600"/>
              <a:gd name="connsiteX4" fmla="*/ 3457 w 21582"/>
              <a:gd name="connsiteY4" fmla="*/ 21600 h 21600"/>
              <a:gd name="connsiteX5" fmla="*/ 0 w 21582"/>
              <a:gd name="connsiteY5" fmla="*/ 8901 h 21600"/>
              <a:gd name="connsiteX6" fmla="*/ 3457 w 21582"/>
              <a:gd name="connsiteY6" fmla="*/ 0 h 21600"/>
              <a:gd name="connsiteX0" fmla="*/ 3457 w 21582"/>
              <a:gd name="connsiteY0" fmla="*/ 0 h 21600"/>
              <a:gd name="connsiteX1" fmla="*/ 18107 w 21582"/>
              <a:gd name="connsiteY1" fmla="*/ 0 h 21600"/>
              <a:gd name="connsiteX2" fmla="*/ 21582 w 21582"/>
              <a:gd name="connsiteY2" fmla="*/ 10800 h 21600"/>
              <a:gd name="connsiteX3" fmla="*/ 18107 w 21582"/>
              <a:gd name="connsiteY3" fmla="*/ 21600 h 21600"/>
              <a:gd name="connsiteX4" fmla="*/ 3457 w 21582"/>
              <a:gd name="connsiteY4" fmla="*/ 21600 h 21600"/>
              <a:gd name="connsiteX5" fmla="*/ 0 w 21582"/>
              <a:gd name="connsiteY5" fmla="*/ 8901 h 21600"/>
              <a:gd name="connsiteX6" fmla="*/ 3457 w 21582"/>
              <a:gd name="connsiteY6" fmla="*/ 0 h 21600"/>
              <a:gd name="connsiteX0" fmla="*/ 1525 w 21852"/>
              <a:gd name="connsiteY0" fmla="*/ 6898 h 21600"/>
              <a:gd name="connsiteX1" fmla="*/ 18377 w 21852"/>
              <a:gd name="connsiteY1" fmla="*/ 0 h 21600"/>
              <a:gd name="connsiteX2" fmla="*/ 21852 w 21852"/>
              <a:gd name="connsiteY2" fmla="*/ 10800 h 21600"/>
              <a:gd name="connsiteX3" fmla="*/ 18377 w 21852"/>
              <a:gd name="connsiteY3" fmla="*/ 21600 h 21600"/>
              <a:gd name="connsiteX4" fmla="*/ 3727 w 21852"/>
              <a:gd name="connsiteY4" fmla="*/ 21600 h 21600"/>
              <a:gd name="connsiteX5" fmla="*/ 270 w 21852"/>
              <a:gd name="connsiteY5" fmla="*/ 8901 h 21600"/>
              <a:gd name="connsiteX6" fmla="*/ 1525 w 21852"/>
              <a:gd name="connsiteY6" fmla="*/ 6898 h 21600"/>
              <a:gd name="connsiteX0" fmla="*/ 1324 w 21651"/>
              <a:gd name="connsiteY0" fmla="*/ 6898 h 21600"/>
              <a:gd name="connsiteX1" fmla="*/ 18176 w 21651"/>
              <a:gd name="connsiteY1" fmla="*/ 0 h 21600"/>
              <a:gd name="connsiteX2" fmla="*/ 21651 w 21651"/>
              <a:gd name="connsiteY2" fmla="*/ 10800 h 21600"/>
              <a:gd name="connsiteX3" fmla="*/ 18176 w 21651"/>
              <a:gd name="connsiteY3" fmla="*/ 21600 h 21600"/>
              <a:gd name="connsiteX4" fmla="*/ 3526 w 21651"/>
              <a:gd name="connsiteY4" fmla="*/ 21600 h 21600"/>
              <a:gd name="connsiteX5" fmla="*/ 69 w 21651"/>
              <a:gd name="connsiteY5" fmla="*/ 8901 h 21600"/>
              <a:gd name="connsiteX6" fmla="*/ 1324 w 21651"/>
              <a:gd name="connsiteY6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90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90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90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78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781 h 21600"/>
              <a:gd name="connsiteX7" fmla="*/ 1256 w 21583"/>
              <a:gd name="connsiteY7" fmla="*/ 6898 h 21600"/>
              <a:gd name="connsiteX0" fmla="*/ 1256 w 21583"/>
              <a:gd name="connsiteY0" fmla="*/ 6898 h 21600"/>
              <a:gd name="connsiteX1" fmla="*/ 18108 w 21583"/>
              <a:gd name="connsiteY1" fmla="*/ 0 h 21600"/>
              <a:gd name="connsiteX2" fmla="*/ 21583 w 21583"/>
              <a:gd name="connsiteY2" fmla="*/ 10800 h 21600"/>
              <a:gd name="connsiteX3" fmla="*/ 18108 w 21583"/>
              <a:gd name="connsiteY3" fmla="*/ 21600 h 21600"/>
              <a:gd name="connsiteX4" fmla="*/ 3458 w 21583"/>
              <a:gd name="connsiteY4" fmla="*/ 21600 h 21600"/>
              <a:gd name="connsiteX5" fmla="*/ 1188 w 21583"/>
              <a:gd name="connsiteY5" fmla="*/ 10877 h 21600"/>
              <a:gd name="connsiteX6" fmla="*/ 1 w 21583"/>
              <a:gd name="connsiteY6" fmla="*/ 8781 h 21600"/>
              <a:gd name="connsiteX7" fmla="*/ 1256 w 21583"/>
              <a:gd name="connsiteY7" fmla="*/ 6898 h 21600"/>
              <a:gd name="connsiteX0" fmla="*/ 1273 w 21600"/>
              <a:gd name="connsiteY0" fmla="*/ 6898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1205 w 21600"/>
              <a:gd name="connsiteY5" fmla="*/ 10877 h 21600"/>
              <a:gd name="connsiteX6" fmla="*/ 0 w 21600"/>
              <a:gd name="connsiteY6" fmla="*/ 8721 h 21600"/>
              <a:gd name="connsiteX7" fmla="*/ 1273 w 21600"/>
              <a:gd name="connsiteY7" fmla="*/ 6898 h 21600"/>
              <a:gd name="connsiteX0" fmla="*/ 1434 w 21761"/>
              <a:gd name="connsiteY0" fmla="*/ 6898 h 21600"/>
              <a:gd name="connsiteX1" fmla="*/ 18286 w 21761"/>
              <a:gd name="connsiteY1" fmla="*/ 0 h 21600"/>
              <a:gd name="connsiteX2" fmla="*/ 21761 w 21761"/>
              <a:gd name="connsiteY2" fmla="*/ 10800 h 21600"/>
              <a:gd name="connsiteX3" fmla="*/ 18286 w 21761"/>
              <a:gd name="connsiteY3" fmla="*/ 21600 h 21600"/>
              <a:gd name="connsiteX4" fmla="*/ 3636 w 21761"/>
              <a:gd name="connsiteY4" fmla="*/ 21600 h 21600"/>
              <a:gd name="connsiteX5" fmla="*/ 1366 w 21761"/>
              <a:gd name="connsiteY5" fmla="*/ 10877 h 21600"/>
              <a:gd name="connsiteX6" fmla="*/ 0 w 21761"/>
              <a:gd name="connsiteY6" fmla="*/ 8601 h 21600"/>
              <a:gd name="connsiteX7" fmla="*/ 1434 w 21761"/>
              <a:gd name="connsiteY7" fmla="*/ 6898 h 21600"/>
              <a:gd name="connsiteX0" fmla="*/ 1274 w 21601"/>
              <a:gd name="connsiteY0" fmla="*/ 6898 h 21600"/>
              <a:gd name="connsiteX1" fmla="*/ 18126 w 21601"/>
              <a:gd name="connsiteY1" fmla="*/ 0 h 21600"/>
              <a:gd name="connsiteX2" fmla="*/ 21601 w 21601"/>
              <a:gd name="connsiteY2" fmla="*/ 10800 h 21600"/>
              <a:gd name="connsiteX3" fmla="*/ 18126 w 21601"/>
              <a:gd name="connsiteY3" fmla="*/ 21600 h 21600"/>
              <a:gd name="connsiteX4" fmla="*/ 3476 w 21601"/>
              <a:gd name="connsiteY4" fmla="*/ 21600 h 21600"/>
              <a:gd name="connsiteX5" fmla="*/ 1206 w 21601"/>
              <a:gd name="connsiteY5" fmla="*/ 10877 h 21600"/>
              <a:gd name="connsiteX6" fmla="*/ 1 w 21601"/>
              <a:gd name="connsiteY6" fmla="*/ 8701 h 21600"/>
              <a:gd name="connsiteX7" fmla="*/ 1274 w 21601"/>
              <a:gd name="connsiteY7" fmla="*/ 6898 h 21600"/>
              <a:gd name="connsiteX0" fmla="*/ 1274 w 21826"/>
              <a:gd name="connsiteY0" fmla="*/ 6938 h 21640"/>
              <a:gd name="connsiteX1" fmla="*/ 12094 w 21826"/>
              <a:gd name="connsiteY1" fmla="*/ 0 h 21640"/>
              <a:gd name="connsiteX2" fmla="*/ 21601 w 21826"/>
              <a:gd name="connsiteY2" fmla="*/ 10840 h 21640"/>
              <a:gd name="connsiteX3" fmla="*/ 18126 w 21826"/>
              <a:gd name="connsiteY3" fmla="*/ 21640 h 21640"/>
              <a:gd name="connsiteX4" fmla="*/ 3476 w 21826"/>
              <a:gd name="connsiteY4" fmla="*/ 21640 h 21640"/>
              <a:gd name="connsiteX5" fmla="*/ 1206 w 21826"/>
              <a:gd name="connsiteY5" fmla="*/ 10917 h 21640"/>
              <a:gd name="connsiteX6" fmla="*/ 1 w 21826"/>
              <a:gd name="connsiteY6" fmla="*/ 8741 h 21640"/>
              <a:gd name="connsiteX7" fmla="*/ 1274 w 21826"/>
              <a:gd name="connsiteY7" fmla="*/ 6938 h 21640"/>
              <a:gd name="connsiteX0" fmla="*/ 1274 w 22435"/>
              <a:gd name="connsiteY0" fmla="*/ 7821 h 22523"/>
              <a:gd name="connsiteX1" fmla="*/ 12094 w 22435"/>
              <a:gd name="connsiteY1" fmla="*/ 883 h 22523"/>
              <a:gd name="connsiteX2" fmla="*/ 21577 w 22435"/>
              <a:gd name="connsiteY2" fmla="*/ 903 h 22523"/>
              <a:gd name="connsiteX3" fmla="*/ 21601 w 22435"/>
              <a:gd name="connsiteY3" fmla="*/ 11723 h 22523"/>
              <a:gd name="connsiteX4" fmla="*/ 18126 w 22435"/>
              <a:gd name="connsiteY4" fmla="*/ 22523 h 22523"/>
              <a:gd name="connsiteX5" fmla="*/ 3476 w 22435"/>
              <a:gd name="connsiteY5" fmla="*/ 22523 h 22523"/>
              <a:gd name="connsiteX6" fmla="*/ 1206 w 22435"/>
              <a:gd name="connsiteY6" fmla="*/ 11800 h 22523"/>
              <a:gd name="connsiteX7" fmla="*/ 1 w 22435"/>
              <a:gd name="connsiteY7" fmla="*/ 9624 h 22523"/>
              <a:gd name="connsiteX8" fmla="*/ 1274 w 22435"/>
              <a:gd name="connsiteY8" fmla="*/ 7821 h 22523"/>
              <a:gd name="connsiteX0" fmla="*/ 1274 w 22435"/>
              <a:gd name="connsiteY0" fmla="*/ 7113 h 21815"/>
              <a:gd name="connsiteX1" fmla="*/ 12094 w 22435"/>
              <a:gd name="connsiteY1" fmla="*/ 175 h 21815"/>
              <a:gd name="connsiteX2" fmla="*/ 21577 w 22435"/>
              <a:gd name="connsiteY2" fmla="*/ 195 h 21815"/>
              <a:gd name="connsiteX3" fmla="*/ 21601 w 22435"/>
              <a:gd name="connsiteY3" fmla="*/ 11015 h 21815"/>
              <a:gd name="connsiteX4" fmla="*/ 18126 w 22435"/>
              <a:gd name="connsiteY4" fmla="*/ 21815 h 21815"/>
              <a:gd name="connsiteX5" fmla="*/ 3476 w 22435"/>
              <a:gd name="connsiteY5" fmla="*/ 21815 h 21815"/>
              <a:gd name="connsiteX6" fmla="*/ 1206 w 22435"/>
              <a:gd name="connsiteY6" fmla="*/ 11092 h 21815"/>
              <a:gd name="connsiteX7" fmla="*/ 1 w 22435"/>
              <a:gd name="connsiteY7" fmla="*/ 8916 h 21815"/>
              <a:gd name="connsiteX8" fmla="*/ 1274 w 22435"/>
              <a:gd name="connsiteY8" fmla="*/ 7113 h 21815"/>
              <a:gd name="connsiteX0" fmla="*/ 1274 w 22435"/>
              <a:gd name="connsiteY0" fmla="*/ 6938 h 21640"/>
              <a:gd name="connsiteX1" fmla="*/ 12094 w 22435"/>
              <a:gd name="connsiteY1" fmla="*/ 0 h 21640"/>
              <a:gd name="connsiteX2" fmla="*/ 21577 w 22435"/>
              <a:gd name="connsiteY2" fmla="*/ 20 h 21640"/>
              <a:gd name="connsiteX3" fmla="*/ 21601 w 22435"/>
              <a:gd name="connsiteY3" fmla="*/ 10840 h 21640"/>
              <a:gd name="connsiteX4" fmla="*/ 18126 w 22435"/>
              <a:gd name="connsiteY4" fmla="*/ 21640 h 21640"/>
              <a:gd name="connsiteX5" fmla="*/ 3476 w 22435"/>
              <a:gd name="connsiteY5" fmla="*/ 21640 h 21640"/>
              <a:gd name="connsiteX6" fmla="*/ 1206 w 22435"/>
              <a:gd name="connsiteY6" fmla="*/ 10917 h 21640"/>
              <a:gd name="connsiteX7" fmla="*/ 1 w 22435"/>
              <a:gd name="connsiteY7" fmla="*/ 8741 h 21640"/>
              <a:gd name="connsiteX8" fmla="*/ 1274 w 22435"/>
              <a:gd name="connsiteY8" fmla="*/ 6938 h 21640"/>
              <a:gd name="connsiteX0" fmla="*/ 1274 w 22435"/>
              <a:gd name="connsiteY0" fmla="*/ 6938 h 21640"/>
              <a:gd name="connsiteX1" fmla="*/ 12094 w 22435"/>
              <a:gd name="connsiteY1" fmla="*/ 0 h 21640"/>
              <a:gd name="connsiteX2" fmla="*/ 21577 w 22435"/>
              <a:gd name="connsiteY2" fmla="*/ 20 h 21640"/>
              <a:gd name="connsiteX3" fmla="*/ 21601 w 22435"/>
              <a:gd name="connsiteY3" fmla="*/ 10840 h 21640"/>
              <a:gd name="connsiteX4" fmla="*/ 18126 w 22435"/>
              <a:gd name="connsiteY4" fmla="*/ 21640 h 21640"/>
              <a:gd name="connsiteX5" fmla="*/ 3476 w 22435"/>
              <a:gd name="connsiteY5" fmla="*/ 21640 h 21640"/>
              <a:gd name="connsiteX6" fmla="*/ 1206 w 22435"/>
              <a:gd name="connsiteY6" fmla="*/ 10917 h 21640"/>
              <a:gd name="connsiteX7" fmla="*/ 1 w 22435"/>
              <a:gd name="connsiteY7" fmla="*/ 8741 h 21640"/>
              <a:gd name="connsiteX8" fmla="*/ 1274 w 22435"/>
              <a:gd name="connsiteY8" fmla="*/ 6938 h 21640"/>
              <a:gd name="connsiteX0" fmla="*/ 1274 w 22435"/>
              <a:gd name="connsiteY0" fmla="*/ 6938 h 21640"/>
              <a:gd name="connsiteX1" fmla="*/ 12094 w 22435"/>
              <a:gd name="connsiteY1" fmla="*/ 0 h 21640"/>
              <a:gd name="connsiteX2" fmla="*/ 21577 w 22435"/>
              <a:gd name="connsiteY2" fmla="*/ 20 h 21640"/>
              <a:gd name="connsiteX3" fmla="*/ 21601 w 22435"/>
              <a:gd name="connsiteY3" fmla="*/ 10840 h 21640"/>
              <a:gd name="connsiteX4" fmla="*/ 18126 w 22435"/>
              <a:gd name="connsiteY4" fmla="*/ 21640 h 21640"/>
              <a:gd name="connsiteX5" fmla="*/ 17206 w 22435"/>
              <a:gd name="connsiteY5" fmla="*/ 21140 h 21640"/>
              <a:gd name="connsiteX6" fmla="*/ 1206 w 22435"/>
              <a:gd name="connsiteY6" fmla="*/ 10917 h 21640"/>
              <a:gd name="connsiteX7" fmla="*/ 1 w 22435"/>
              <a:gd name="connsiteY7" fmla="*/ 8741 h 21640"/>
              <a:gd name="connsiteX8" fmla="*/ 1274 w 22435"/>
              <a:gd name="connsiteY8" fmla="*/ 6938 h 21640"/>
              <a:gd name="connsiteX0" fmla="*/ 1274 w 22453"/>
              <a:gd name="connsiteY0" fmla="*/ 6938 h 21660"/>
              <a:gd name="connsiteX1" fmla="*/ 12094 w 22453"/>
              <a:gd name="connsiteY1" fmla="*/ 0 h 21660"/>
              <a:gd name="connsiteX2" fmla="*/ 21577 w 22453"/>
              <a:gd name="connsiteY2" fmla="*/ 20 h 21660"/>
              <a:gd name="connsiteX3" fmla="*/ 21601 w 22453"/>
              <a:gd name="connsiteY3" fmla="*/ 10840 h 21660"/>
              <a:gd name="connsiteX4" fmla="*/ 21599 w 22453"/>
              <a:gd name="connsiteY4" fmla="*/ 21660 h 21660"/>
              <a:gd name="connsiteX5" fmla="*/ 17206 w 22453"/>
              <a:gd name="connsiteY5" fmla="*/ 21140 h 21660"/>
              <a:gd name="connsiteX6" fmla="*/ 1206 w 22453"/>
              <a:gd name="connsiteY6" fmla="*/ 10917 h 21660"/>
              <a:gd name="connsiteX7" fmla="*/ 1 w 22453"/>
              <a:gd name="connsiteY7" fmla="*/ 8741 h 21660"/>
              <a:gd name="connsiteX8" fmla="*/ 1274 w 22453"/>
              <a:gd name="connsiteY8" fmla="*/ 6938 h 21660"/>
              <a:gd name="connsiteX0" fmla="*/ 1274 w 22286"/>
              <a:gd name="connsiteY0" fmla="*/ 6938 h 21660"/>
              <a:gd name="connsiteX1" fmla="*/ 12094 w 22286"/>
              <a:gd name="connsiteY1" fmla="*/ 0 h 21660"/>
              <a:gd name="connsiteX2" fmla="*/ 21577 w 22286"/>
              <a:gd name="connsiteY2" fmla="*/ 20 h 21660"/>
              <a:gd name="connsiteX3" fmla="*/ 21601 w 22286"/>
              <a:gd name="connsiteY3" fmla="*/ 10840 h 21660"/>
              <a:gd name="connsiteX4" fmla="*/ 21599 w 22286"/>
              <a:gd name="connsiteY4" fmla="*/ 21660 h 21660"/>
              <a:gd name="connsiteX5" fmla="*/ 17206 w 22286"/>
              <a:gd name="connsiteY5" fmla="*/ 21140 h 21660"/>
              <a:gd name="connsiteX6" fmla="*/ 1206 w 22286"/>
              <a:gd name="connsiteY6" fmla="*/ 10917 h 21660"/>
              <a:gd name="connsiteX7" fmla="*/ 1 w 22286"/>
              <a:gd name="connsiteY7" fmla="*/ 8741 h 21660"/>
              <a:gd name="connsiteX8" fmla="*/ 1274 w 22286"/>
              <a:gd name="connsiteY8" fmla="*/ 6938 h 21660"/>
              <a:gd name="connsiteX0" fmla="*/ 1274 w 22286"/>
              <a:gd name="connsiteY0" fmla="*/ 6938 h 21660"/>
              <a:gd name="connsiteX1" fmla="*/ 12094 w 22286"/>
              <a:gd name="connsiteY1" fmla="*/ 0 h 21660"/>
              <a:gd name="connsiteX2" fmla="*/ 21577 w 22286"/>
              <a:gd name="connsiteY2" fmla="*/ 20 h 21660"/>
              <a:gd name="connsiteX3" fmla="*/ 21601 w 22286"/>
              <a:gd name="connsiteY3" fmla="*/ 10840 h 21660"/>
              <a:gd name="connsiteX4" fmla="*/ 21599 w 22286"/>
              <a:gd name="connsiteY4" fmla="*/ 21660 h 21660"/>
              <a:gd name="connsiteX5" fmla="*/ 17206 w 22286"/>
              <a:gd name="connsiteY5" fmla="*/ 21140 h 21660"/>
              <a:gd name="connsiteX6" fmla="*/ 1206 w 22286"/>
              <a:gd name="connsiteY6" fmla="*/ 10917 h 21660"/>
              <a:gd name="connsiteX7" fmla="*/ 1 w 22286"/>
              <a:gd name="connsiteY7" fmla="*/ 8741 h 21660"/>
              <a:gd name="connsiteX8" fmla="*/ 1274 w 22286"/>
              <a:gd name="connsiteY8" fmla="*/ 6938 h 21660"/>
              <a:gd name="connsiteX0" fmla="*/ 1274 w 22286"/>
              <a:gd name="connsiteY0" fmla="*/ 6938 h 21710"/>
              <a:gd name="connsiteX1" fmla="*/ 12094 w 22286"/>
              <a:gd name="connsiteY1" fmla="*/ 0 h 21710"/>
              <a:gd name="connsiteX2" fmla="*/ 21577 w 22286"/>
              <a:gd name="connsiteY2" fmla="*/ 20 h 21710"/>
              <a:gd name="connsiteX3" fmla="*/ 21601 w 22286"/>
              <a:gd name="connsiteY3" fmla="*/ 10840 h 21710"/>
              <a:gd name="connsiteX4" fmla="*/ 21599 w 22286"/>
              <a:gd name="connsiteY4" fmla="*/ 21660 h 21710"/>
              <a:gd name="connsiteX5" fmla="*/ 17761 w 22286"/>
              <a:gd name="connsiteY5" fmla="*/ 21620 h 21710"/>
              <a:gd name="connsiteX6" fmla="*/ 1206 w 22286"/>
              <a:gd name="connsiteY6" fmla="*/ 10917 h 21710"/>
              <a:gd name="connsiteX7" fmla="*/ 1 w 22286"/>
              <a:gd name="connsiteY7" fmla="*/ 8741 h 21710"/>
              <a:gd name="connsiteX8" fmla="*/ 1274 w 22286"/>
              <a:gd name="connsiteY8" fmla="*/ 6938 h 21710"/>
              <a:gd name="connsiteX0" fmla="*/ 1274 w 22286"/>
              <a:gd name="connsiteY0" fmla="*/ 6938 h 21710"/>
              <a:gd name="connsiteX1" fmla="*/ 12094 w 22286"/>
              <a:gd name="connsiteY1" fmla="*/ 0 h 21710"/>
              <a:gd name="connsiteX2" fmla="*/ 21577 w 22286"/>
              <a:gd name="connsiteY2" fmla="*/ 20 h 21710"/>
              <a:gd name="connsiteX3" fmla="*/ 21601 w 22286"/>
              <a:gd name="connsiteY3" fmla="*/ 10840 h 21710"/>
              <a:gd name="connsiteX4" fmla="*/ 21599 w 22286"/>
              <a:gd name="connsiteY4" fmla="*/ 21660 h 21710"/>
              <a:gd name="connsiteX5" fmla="*/ 17761 w 22286"/>
              <a:gd name="connsiteY5" fmla="*/ 21620 h 21710"/>
              <a:gd name="connsiteX6" fmla="*/ 1206 w 22286"/>
              <a:gd name="connsiteY6" fmla="*/ 10917 h 21710"/>
              <a:gd name="connsiteX7" fmla="*/ 1 w 22286"/>
              <a:gd name="connsiteY7" fmla="*/ 8741 h 21710"/>
              <a:gd name="connsiteX8" fmla="*/ 1274 w 22286"/>
              <a:gd name="connsiteY8" fmla="*/ 6938 h 21710"/>
              <a:gd name="connsiteX0" fmla="*/ 1274 w 22286"/>
              <a:gd name="connsiteY0" fmla="*/ 6938 h 21710"/>
              <a:gd name="connsiteX1" fmla="*/ 12094 w 22286"/>
              <a:gd name="connsiteY1" fmla="*/ 0 h 21710"/>
              <a:gd name="connsiteX2" fmla="*/ 21577 w 22286"/>
              <a:gd name="connsiteY2" fmla="*/ 20 h 21710"/>
              <a:gd name="connsiteX3" fmla="*/ 21601 w 22286"/>
              <a:gd name="connsiteY3" fmla="*/ 10840 h 21710"/>
              <a:gd name="connsiteX4" fmla="*/ 21599 w 22286"/>
              <a:gd name="connsiteY4" fmla="*/ 21660 h 21710"/>
              <a:gd name="connsiteX5" fmla="*/ 17761 w 22286"/>
              <a:gd name="connsiteY5" fmla="*/ 21620 h 21710"/>
              <a:gd name="connsiteX6" fmla="*/ 1206 w 22286"/>
              <a:gd name="connsiteY6" fmla="*/ 10917 h 21710"/>
              <a:gd name="connsiteX7" fmla="*/ 1 w 22286"/>
              <a:gd name="connsiteY7" fmla="*/ 8741 h 21710"/>
              <a:gd name="connsiteX8" fmla="*/ 1274 w 22286"/>
              <a:gd name="connsiteY8" fmla="*/ 6938 h 21710"/>
              <a:gd name="connsiteX0" fmla="*/ 1274 w 21603"/>
              <a:gd name="connsiteY0" fmla="*/ 6938 h 21710"/>
              <a:gd name="connsiteX1" fmla="*/ 12094 w 21603"/>
              <a:gd name="connsiteY1" fmla="*/ 0 h 21710"/>
              <a:gd name="connsiteX2" fmla="*/ 21577 w 21603"/>
              <a:gd name="connsiteY2" fmla="*/ 20 h 21710"/>
              <a:gd name="connsiteX3" fmla="*/ 21601 w 21603"/>
              <a:gd name="connsiteY3" fmla="*/ 10840 h 21710"/>
              <a:gd name="connsiteX4" fmla="*/ 21599 w 21603"/>
              <a:gd name="connsiteY4" fmla="*/ 21660 h 21710"/>
              <a:gd name="connsiteX5" fmla="*/ 17761 w 21603"/>
              <a:gd name="connsiteY5" fmla="*/ 21620 h 21710"/>
              <a:gd name="connsiteX6" fmla="*/ 1206 w 21603"/>
              <a:gd name="connsiteY6" fmla="*/ 10917 h 21710"/>
              <a:gd name="connsiteX7" fmla="*/ 1 w 21603"/>
              <a:gd name="connsiteY7" fmla="*/ 8741 h 21710"/>
              <a:gd name="connsiteX8" fmla="*/ 1274 w 21603"/>
              <a:gd name="connsiteY8" fmla="*/ 6938 h 21710"/>
              <a:gd name="connsiteX0" fmla="*/ 1274 w 21603"/>
              <a:gd name="connsiteY0" fmla="*/ 6938 h 21660"/>
              <a:gd name="connsiteX1" fmla="*/ 12094 w 21603"/>
              <a:gd name="connsiteY1" fmla="*/ 0 h 21660"/>
              <a:gd name="connsiteX2" fmla="*/ 21577 w 21603"/>
              <a:gd name="connsiteY2" fmla="*/ 20 h 21660"/>
              <a:gd name="connsiteX3" fmla="*/ 21601 w 21603"/>
              <a:gd name="connsiteY3" fmla="*/ 10840 h 21660"/>
              <a:gd name="connsiteX4" fmla="*/ 21599 w 21603"/>
              <a:gd name="connsiteY4" fmla="*/ 21660 h 21660"/>
              <a:gd name="connsiteX5" fmla="*/ 17761 w 21603"/>
              <a:gd name="connsiteY5" fmla="*/ 21620 h 21660"/>
              <a:gd name="connsiteX6" fmla="*/ 1206 w 21603"/>
              <a:gd name="connsiteY6" fmla="*/ 10917 h 21660"/>
              <a:gd name="connsiteX7" fmla="*/ 1 w 21603"/>
              <a:gd name="connsiteY7" fmla="*/ 8741 h 21660"/>
              <a:gd name="connsiteX8" fmla="*/ 1274 w 21603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741 h 21660"/>
              <a:gd name="connsiteX8" fmla="*/ 1274 w 21601"/>
              <a:gd name="connsiteY8" fmla="*/ 6938 h 21660"/>
              <a:gd name="connsiteX0" fmla="*/ 1291 w 21618"/>
              <a:gd name="connsiteY0" fmla="*/ 6938 h 21660"/>
              <a:gd name="connsiteX1" fmla="*/ 12111 w 21618"/>
              <a:gd name="connsiteY1" fmla="*/ 0 h 21660"/>
              <a:gd name="connsiteX2" fmla="*/ 21594 w 21618"/>
              <a:gd name="connsiteY2" fmla="*/ 20 h 21660"/>
              <a:gd name="connsiteX3" fmla="*/ 21618 w 21618"/>
              <a:gd name="connsiteY3" fmla="*/ 10840 h 21660"/>
              <a:gd name="connsiteX4" fmla="*/ 21598 w 21618"/>
              <a:gd name="connsiteY4" fmla="*/ 21660 h 21660"/>
              <a:gd name="connsiteX5" fmla="*/ 17778 w 21618"/>
              <a:gd name="connsiteY5" fmla="*/ 21620 h 21660"/>
              <a:gd name="connsiteX6" fmla="*/ 1223 w 21618"/>
              <a:gd name="connsiteY6" fmla="*/ 10917 h 21660"/>
              <a:gd name="connsiteX7" fmla="*/ 0 w 21618"/>
              <a:gd name="connsiteY7" fmla="*/ 8901 h 21660"/>
              <a:gd name="connsiteX8" fmla="*/ 1291 w 21618"/>
              <a:gd name="connsiteY8" fmla="*/ 6938 h 21660"/>
              <a:gd name="connsiteX0" fmla="*/ 1291 w 21618"/>
              <a:gd name="connsiteY0" fmla="*/ 6938 h 21660"/>
              <a:gd name="connsiteX1" fmla="*/ 12111 w 21618"/>
              <a:gd name="connsiteY1" fmla="*/ 0 h 21660"/>
              <a:gd name="connsiteX2" fmla="*/ 21594 w 21618"/>
              <a:gd name="connsiteY2" fmla="*/ 20 h 21660"/>
              <a:gd name="connsiteX3" fmla="*/ 21618 w 21618"/>
              <a:gd name="connsiteY3" fmla="*/ 10840 h 21660"/>
              <a:gd name="connsiteX4" fmla="*/ 21598 w 21618"/>
              <a:gd name="connsiteY4" fmla="*/ 21660 h 21660"/>
              <a:gd name="connsiteX5" fmla="*/ 17778 w 21618"/>
              <a:gd name="connsiteY5" fmla="*/ 21620 h 21660"/>
              <a:gd name="connsiteX6" fmla="*/ 1223 w 21618"/>
              <a:gd name="connsiteY6" fmla="*/ 10917 h 21660"/>
              <a:gd name="connsiteX7" fmla="*/ 0 w 21618"/>
              <a:gd name="connsiteY7" fmla="*/ 8901 h 21660"/>
              <a:gd name="connsiteX8" fmla="*/ 1291 w 21618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741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741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88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867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9035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993 h 21660"/>
              <a:gd name="connsiteX8" fmla="*/ 1274 w 21601"/>
              <a:gd name="connsiteY8" fmla="*/ 6938 h 21660"/>
              <a:gd name="connsiteX0" fmla="*/ 1274 w 21601"/>
              <a:gd name="connsiteY0" fmla="*/ 6938 h 21660"/>
              <a:gd name="connsiteX1" fmla="*/ 12094 w 21601"/>
              <a:gd name="connsiteY1" fmla="*/ 0 h 21660"/>
              <a:gd name="connsiteX2" fmla="*/ 21577 w 21601"/>
              <a:gd name="connsiteY2" fmla="*/ 20 h 21660"/>
              <a:gd name="connsiteX3" fmla="*/ 21601 w 21601"/>
              <a:gd name="connsiteY3" fmla="*/ 10840 h 21660"/>
              <a:gd name="connsiteX4" fmla="*/ 21581 w 21601"/>
              <a:gd name="connsiteY4" fmla="*/ 21660 h 21660"/>
              <a:gd name="connsiteX5" fmla="*/ 17761 w 21601"/>
              <a:gd name="connsiteY5" fmla="*/ 21620 h 21660"/>
              <a:gd name="connsiteX6" fmla="*/ 1206 w 21601"/>
              <a:gd name="connsiteY6" fmla="*/ 10917 h 21660"/>
              <a:gd name="connsiteX7" fmla="*/ 1 w 21601"/>
              <a:gd name="connsiteY7" fmla="*/ 8993 h 21660"/>
              <a:gd name="connsiteX8" fmla="*/ 1274 w 21601"/>
              <a:gd name="connsiteY8" fmla="*/ 6938 h 21660"/>
              <a:gd name="connsiteX0" fmla="*/ 1292 w 21619"/>
              <a:gd name="connsiteY0" fmla="*/ 6938 h 21660"/>
              <a:gd name="connsiteX1" fmla="*/ 12112 w 21619"/>
              <a:gd name="connsiteY1" fmla="*/ 0 h 21660"/>
              <a:gd name="connsiteX2" fmla="*/ 21595 w 21619"/>
              <a:gd name="connsiteY2" fmla="*/ 20 h 21660"/>
              <a:gd name="connsiteX3" fmla="*/ 21619 w 21619"/>
              <a:gd name="connsiteY3" fmla="*/ 10840 h 21660"/>
              <a:gd name="connsiteX4" fmla="*/ 21599 w 21619"/>
              <a:gd name="connsiteY4" fmla="*/ 21660 h 21660"/>
              <a:gd name="connsiteX5" fmla="*/ 17779 w 21619"/>
              <a:gd name="connsiteY5" fmla="*/ 21620 h 21660"/>
              <a:gd name="connsiteX6" fmla="*/ 1224 w 21619"/>
              <a:gd name="connsiteY6" fmla="*/ 10917 h 21660"/>
              <a:gd name="connsiteX7" fmla="*/ 0 w 21619"/>
              <a:gd name="connsiteY7" fmla="*/ 9035 h 21660"/>
              <a:gd name="connsiteX8" fmla="*/ 1292 w 21619"/>
              <a:gd name="connsiteY8" fmla="*/ 6938 h 21660"/>
              <a:gd name="connsiteX0" fmla="*/ 1292 w 21640"/>
              <a:gd name="connsiteY0" fmla="*/ 6943 h 21665"/>
              <a:gd name="connsiteX1" fmla="*/ 12112 w 21640"/>
              <a:gd name="connsiteY1" fmla="*/ 5 h 21665"/>
              <a:gd name="connsiteX2" fmla="*/ 21640 w 21640"/>
              <a:gd name="connsiteY2" fmla="*/ 0 h 21665"/>
              <a:gd name="connsiteX3" fmla="*/ 21619 w 21640"/>
              <a:gd name="connsiteY3" fmla="*/ 10845 h 21665"/>
              <a:gd name="connsiteX4" fmla="*/ 21599 w 21640"/>
              <a:gd name="connsiteY4" fmla="*/ 21665 h 21665"/>
              <a:gd name="connsiteX5" fmla="*/ 17779 w 21640"/>
              <a:gd name="connsiteY5" fmla="*/ 21625 h 21665"/>
              <a:gd name="connsiteX6" fmla="*/ 1224 w 21640"/>
              <a:gd name="connsiteY6" fmla="*/ 10922 h 21665"/>
              <a:gd name="connsiteX7" fmla="*/ 0 w 21640"/>
              <a:gd name="connsiteY7" fmla="*/ 9040 h 21665"/>
              <a:gd name="connsiteX8" fmla="*/ 1292 w 21640"/>
              <a:gd name="connsiteY8" fmla="*/ 6943 h 21665"/>
              <a:gd name="connsiteX0" fmla="*/ 1292 w 21640"/>
              <a:gd name="connsiteY0" fmla="*/ 6943 h 21665"/>
              <a:gd name="connsiteX1" fmla="*/ 12101 w 21640"/>
              <a:gd name="connsiteY1" fmla="*/ 131 h 21665"/>
              <a:gd name="connsiteX2" fmla="*/ 21640 w 21640"/>
              <a:gd name="connsiteY2" fmla="*/ 0 h 21665"/>
              <a:gd name="connsiteX3" fmla="*/ 21619 w 21640"/>
              <a:gd name="connsiteY3" fmla="*/ 10845 h 21665"/>
              <a:gd name="connsiteX4" fmla="*/ 21599 w 21640"/>
              <a:gd name="connsiteY4" fmla="*/ 21665 h 21665"/>
              <a:gd name="connsiteX5" fmla="*/ 17779 w 21640"/>
              <a:gd name="connsiteY5" fmla="*/ 21625 h 21665"/>
              <a:gd name="connsiteX6" fmla="*/ 1224 w 21640"/>
              <a:gd name="connsiteY6" fmla="*/ 10922 h 21665"/>
              <a:gd name="connsiteX7" fmla="*/ 0 w 21640"/>
              <a:gd name="connsiteY7" fmla="*/ 9040 h 21665"/>
              <a:gd name="connsiteX8" fmla="*/ 1292 w 21640"/>
              <a:gd name="connsiteY8" fmla="*/ 6943 h 21665"/>
              <a:gd name="connsiteX0" fmla="*/ 1292 w 21640"/>
              <a:gd name="connsiteY0" fmla="*/ 6950 h 21672"/>
              <a:gd name="connsiteX1" fmla="*/ 12101 w 21640"/>
              <a:gd name="connsiteY1" fmla="*/ 0 h 21672"/>
              <a:gd name="connsiteX2" fmla="*/ 21640 w 21640"/>
              <a:gd name="connsiteY2" fmla="*/ 7 h 21672"/>
              <a:gd name="connsiteX3" fmla="*/ 21619 w 21640"/>
              <a:gd name="connsiteY3" fmla="*/ 10852 h 21672"/>
              <a:gd name="connsiteX4" fmla="*/ 21599 w 21640"/>
              <a:gd name="connsiteY4" fmla="*/ 21672 h 21672"/>
              <a:gd name="connsiteX5" fmla="*/ 17779 w 21640"/>
              <a:gd name="connsiteY5" fmla="*/ 21632 h 21672"/>
              <a:gd name="connsiteX6" fmla="*/ 1224 w 21640"/>
              <a:gd name="connsiteY6" fmla="*/ 10929 h 21672"/>
              <a:gd name="connsiteX7" fmla="*/ 0 w 21640"/>
              <a:gd name="connsiteY7" fmla="*/ 9047 h 21672"/>
              <a:gd name="connsiteX8" fmla="*/ 1292 w 21640"/>
              <a:gd name="connsiteY8" fmla="*/ 6950 h 21672"/>
              <a:gd name="connsiteX0" fmla="*/ 1292 w 21644"/>
              <a:gd name="connsiteY0" fmla="*/ 6950 h 21710"/>
              <a:gd name="connsiteX1" fmla="*/ 12101 w 21644"/>
              <a:gd name="connsiteY1" fmla="*/ 0 h 21710"/>
              <a:gd name="connsiteX2" fmla="*/ 21640 w 21644"/>
              <a:gd name="connsiteY2" fmla="*/ 7 h 21710"/>
              <a:gd name="connsiteX3" fmla="*/ 21619 w 21644"/>
              <a:gd name="connsiteY3" fmla="*/ 10852 h 21710"/>
              <a:gd name="connsiteX4" fmla="*/ 21644 w 21644"/>
              <a:gd name="connsiteY4" fmla="*/ 21710 h 21710"/>
              <a:gd name="connsiteX5" fmla="*/ 17779 w 21644"/>
              <a:gd name="connsiteY5" fmla="*/ 21632 h 21710"/>
              <a:gd name="connsiteX6" fmla="*/ 1224 w 21644"/>
              <a:gd name="connsiteY6" fmla="*/ 10929 h 21710"/>
              <a:gd name="connsiteX7" fmla="*/ 0 w 21644"/>
              <a:gd name="connsiteY7" fmla="*/ 9047 h 21710"/>
              <a:gd name="connsiteX8" fmla="*/ 1292 w 21644"/>
              <a:gd name="connsiteY8" fmla="*/ 6950 h 21710"/>
              <a:gd name="connsiteX0" fmla="*/ 1292 w 21644"/>
              <a:gd name="connsiteY0" fmla="*/ 6950 h 21748"/>
              <a:gd name="connsiteX1" fmla="*/ 12101 w 21644"/>
              <a:gd name="connsiteY1" fmla="*/ 0 h 21748"/>
              <a:gd name="connsiteX2" fmla="*/ 21640 w 21644"/>
              <a:gd name="connsiteY2" fmla="*/ 7 h 21748"/>
              <a:gd name="connsiteX3" fmla="*/ 21619 w 21644"/>
              <a:gd name="connsiteY3" fmla="*/ 10852 h 21748"/>
              <a:gd name="connsiteX4" fmla="*/ 21644 w 21644"/>
              <a:gd name="connsiteY4" fmla="*/ 21748 h 21748"/>
              <a:gd name="connsiteX5" fmla="*/ 17779 w 21644"/>
              <a:gd name="connsiteY5" fmla="*/ 21632 h 21748"/>
              <a:gd name="connsiteX6" fmla="*/ 1224 w 21644"/>
              <a:gd name="connsiteY6" fmla="*/ 10929 h 21748"/>
              <a:gd name="connsiteX7" fmla="*/ 0 w 21644"/>
              <a:gd name="connsiteY7" fmla="*/ 9047 h 21748"/>
              <a:gd name="connsiteX8" fmla="*/ 1292 w 21644"/>
              <a:gd name="connsiteY8" fmla="*/ 6950 h 21748"/>
              <a:gd name="connsiteX0" fmla="*/ 1292 w 21644"/>
              <a:gd name="connsiteY0" fmla="*/ 6950 h 21783"/>
              <a:gd name="connsiteX1" fmla="*/ 12101 w 21644"/>
              <a:gd name="connsiteY1" fmla="*/ 0 h 21783"/>
              <a:gd name="connsiteX2" fmla="*/ 21640 w 21644"/>
              <a:gd name="connsiteY2" fmla="*/ 7 h 21783"/>
              <a:gd name="connsiteX3" fmla="*/ 21619 w 21644"/>
              <a:gd name="connsiteY3" fmla="*/ 10852 h 21783"/>
              <a:gd name="connsiteX4" fmla="*/ 21644 w 21644"/>
              <a:gd name="connsiteY4" fmla="*/ 21748 h 21783"/>
              <a:gd name="connsiteX5" fmla="*/ 17993 w 21644"/>
              <a:gd name="connsiteY5" fmla="*/ 21783 h 21783"/>
              <a:gd name="connsiteX6" fmla="*/ 1224 w 21644"/>
              <a:gd name="connsiteY6" fmla="*/ 10929 h 21783"/>
              <a:gd name="connsiteX7" fmla="*/ 0 w 21644"/>
              <a:gd name="connsiteY7" fmla="*/ 9047 h 21783"/>
              <a:gd name="connsiteX8" fmla="*/ 1292 w 21644"/>
              <a:gd name="connsiteY8" fmla="*/ 6950 h 21783"/>
              <a:gd name="connsiteX0" fmla="*/ 1292 w 21644"/>
              <a:gd name="connsiteY0" fmla="*/ 6950 h 21785"/>
              <a:gd name="connsiteX1" fmla="*/ 12101 w 21644"/>
              <a:gd name="connsiteY1" fmla="*/ 0 h 21785"/>
              <a:gd name="connsiteX2" fmla="*/ 21640 w 21644"/>
              <a:gd name="connsiteY2" fmla="*/ 7 h 21785"/>
              <a:gd name="connsiteX3" fmla="*/ 21619 w 21644"/>
              <a:gd name="connsiteY3" fmla="*/ 10852 h 21785"/>
              <a:gd name="connsiteX4" fmla="*/ 21644 w 21644"/>
              <a:gd name="connsiteY4" fmla="*/ 21748 h 21785"/>
              <a:gd name="connsiteX5" fmla="*/ 17993 w 21644"/>
              <a:gd name="connsiteY5" fmla="*/ 21783 h 21785"/>
              <a:gd name="connsiteX6" fmla="*/ 1224 w 21644"/>
              <a:gd name="connsiteY6" fmla="*/ 10929 h 21785"/>
              <a:gd name="connsiteX7" fmla="*/ 0 w 21644"/>
              <a:gd name="connsiteY7" fmla="*/ 9047 h 21785"/>
              <a:gd name="connsiteX8" fmla="*/ 1292 w 21644"/>
              <a:gd name="connsiteY8" fmla="*/ 6950 h 21785"/>
              <a:gd name="connsiteX0" fmla="*/ 226 w 20578"/>
              <a:gd name="connsiteY0" fmla="*/ 6950 h 21785"/>
              <a:gd name="connsiteX1" fmla="*/ 11035 w 20578"/>
              <a:gd name="connsiteY1" fmla="*/ 0 h 21785"/>
              <a:gd name="connsiteX2" fmla="*/ 20574 w 20578"/>
              <a:gd name="connsiteY2" fmla="*/ 7 h 21785"/>
              <a:gd name="connsiteX3" fmla="*/ 20553 w 20578"/>
              <a:gd name="connsiteY3" fmla="*/ 10852 h 21785"/>
              <a:gd name="connsiteX4" fmla="*/ 20578 w 20578"/>
              <a:gd name="connsiteY4" fmla="*/ 21748 h 21785"/>
              <a:gd name="connsiteX5" fmla="*/ 16927 w 20578"/>
              <a:gd name="connsiteY5" fmla="*/ 21783 h 21785"/>
              <a:gd name="connsiteX6" fmla="*/ 158 w 20578"/>
              <a:gd name="connsiteY6" fmla="*/ 10929 h 21785"/>
              <a:gd name="connsiteX7" fmla="*/ 1945 w 20578"/>
              <a:gd name="connsiteY7" fmla="*/ 8864 h 21785"/>
              <a:gd name="connsiteX8" fmla="*/ 226 w 20578"/>
              <a:gd name="connsiteY8" fmla="*/ 6950 h 21785"/>
              <a:gd name="connsiteX0" fmla="*/ 1843 w 20591"/>
              <a:gd name="connsiteY0" fmla="*/ 6987 h 21785"/>
              <a:gd name="connsiteX1" fmla="*/ 11048 w 20591"/>
              <a:gd name="connsiteY1" fmla="*/ 0 h 21785"/>
              <a:gd name="connsiteX2" fmla="*/ 20587 w 20591"/>
              <a:gd name="connsiteY2" fmla="*/ 7 h 21785"/>
              <a:gd name="connsiteX3" fmla="*/ 20566 w 20591"/>
              <a:gd name="connsiteY3" fmla="*/ 10852 h 21785"/>
              <a:gd name="connsiteX4" fmla="*/ 20591 w 20591"/>
              <a:gd name="connsiteY4" fmla="*/ 21748 h 21785"/>
              <a:gd name="connsiteX5" fmla="*/ 16940 w 20591"/>
              <a:gd name="connsiteY5" fmla="*/ 21783 h 21785"/>
              <a:gd name="connsiteX6" fmla="*/ 171 w 20591"/>
              <a:gd name="connsiteY6" fmla="*/ 10929 h 21785"/>
              <a:gd name="connsiteX7" fmla="*/ 1958 w 20591"/>
              <a:gd name="connsiteY7" fmla="*/ 8864 h 21785"/>
              <a:gd name="connsiteX8" fmla="*/ 1843 w 20591"/>
              <a:gd name="connsiteY8" fmla="*/ 6987 h 21785"/>
              <a:gd name="connsiteX0" fmla="*/ 9515 w 28263"/>
              <a:gd name="connsiteY0" fmla="*/ 7024 h 21822"/>
              <a:gd name="connsiteX1" fmla="*/ 0 w 28263"/>
              <a:gd name="connsiteY1" fmla="*/ 0 h 21822"/>
              <a:gd name="connsiteX2" fmla="*/ 28259 w 28263"/>
              <a:gd name="connsiteY2" fmla="*/ 44 h 21822"/>
              <a:gd name="connsiteX3" fmla="*/ 28238 w 28263"/>
              <a:gd name="connsiteY3" fmla="*/ 10889 h 21822"/>
              <a:gd name="connsiteX4" fmla="*/ 28263 w 28263"/>
              <a:gd name="connsiteY4" fmla="*/ 21785 h 21822"/>
              <a:gd name="connsiteX5" fmla="*/ 24612 w 28263"/>
              <a:gd name="connsiteY5" fmla="*/ 21820 h 21822"/>
              <a:gd name="connsiteX6" fmla="*/ 7843 w 28263"/>
              <a:gd name="connsiteY6" fmla="*/ 10966 h 21822"/>
              <a:gd name="connsiteX7" fmla="*/ 9630 w 28263"/>
              <a:gd name="connsiteY7" fmla="*/ 8901 h 21822"/>
              <a:gd name="connsiteX8" fmla="*/ 9515 w 28263"/>
              <a:gd name="connsiteY8" fmla="*/ 7024 h 21822"/>
              <a:gd name="connsiteX0" fmla="*/ 15793 w 34541"/>
              <a:gd name="connsiteY0" fmla="*/ 7024 h 21820"/>
              <a:gd name="connsiteX1" fmla="*/ 6278 w 34541"/>
              <a:gd name="connsiteY1" fmla="*/ 0 h 21820"/>
              <a:gd name="connsiteX2" fmla="*/ 34537 w 34541"/>
              <a:gd name="connsiteY2" fmla="*/ 44 h 21820"/>
              <a:gd name="connsiteX3" fmla="*/ 34516 w 34541"/>
              <a:gd name="connsiteY3" fmla="*/ 10889 h 21820"/>
              <a:gd name="connsiteX4" fmla="*/ 34541 w 34541"/>
              <a:gd name="connsiteY4" fmla="*/ 21785 h 21820"/>
              <a:gd name="connsiteX5" fmla="*/ 290 w 34541"/>
              <a:gd name="connsiteY5" fmla="*/ 21820 h 21820"/>
              <a:gd name="connsiteX6" fmla="*/ 14121 w 34541"/>
              <a:gd name="connsiteY6" fmla="*/ 10966 h 21820"/>
              <a:gd name="connsiteX7" fmla="*/ 15908 w 34541"/>
              <a:gd name="connsiteY7" fmla="*/ 8901 h 21820"/>
              <a:gd name="connsiteX8" fmla="*/ 15793 w 34541"/>
              <a:gd name="connsiteY8" fmla="*/ 7024 h 21820"/>
              <a:gd name="connsiteX0" fmla="*/ 15503 w 34251"/>
              <a:gd name="connsiteY0" fmla="*/ 7024 h 21820"/>
              <a:gd name="connsiteX1" fmla="*/ 5988 w 34251"/>
              <a:gd name="connsiteY1" fmla="*/ 0 h 21820"/>
              <a:gd name="connsiteX2" fmla="*/ 34247 w 34251"/>
              <a:gd name="connsiteY2" fmla="*/ 44 h 21820"/>
              <a:gd name="connsiteX3" fmla="*/ 34226 w 34251"/>
              <a:gd name="connsiteY3" fmla="*/ 10889 h 21820"/>
              <a:gd name="connsiteX4" fmla="*/ 34251 w 34251"/>
              <a:gd name="connsiteY4" fmla="*/ 21785 h 21820"/>
              <a:gd name="connsiteX5" fmla="*/ 0 w 34251"/>
              <a:gd name="connsiteY5" fmla="*/ 21820 h 21820"/>
              <a:gd name="connsiteX6" fmla="*/ 13831 w 34251"/>
              <a:gd name="connsiteY6" fmla="*/ 10966 h 21820"/>
              <a:gd name="connsiteX7" fmla="*/ 15618 w 34251"/>
              <a:gd name="connsiteY7" fmla="*/ 8901 h 21820"/>
              <a:gd name="connsiteX8" fmla="*/ 15503 w 34251"/>
              <a:gd name="connsiteY8" fmla="*/ 7024 h 21820"/>
              <a:gd name="connsiteX0" fmla="*/ 15470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3798 w 34218"/>
              <a:gd name="connsiteY6" fmla="*/ 10966 h 21785"/>
              <a:gd name="connsiteX7" fmla="*/ 15585 w 34218"/>
              <a:gd name="connsiteY7" fmla="*/ 8901 h 21785"/>
              <a:gd name="connsiteX8" fmla="*/ 15470 w 34218"/>
              <a:gd name="connsiteY8" fmla="*/ 7024 h 21785"/>
              <a:gd name="connsiteX0" fmla="*/ 15470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3798 w 34218"/>
              <a:gd name="connsiteY6" fmla="*/ 10966 h 21785"/>
              <a:gd name="connsiteX7" fmla="*/ 15585 w 34218"/>
              <a:gd name="connsiteY7" fmla="*/ 8901 h 21785"/>
              <a:gd name="connsiteX8" fmla="*/ 15470 w 34218"/>
              <a:gd name="connsiteY8" fmla="*/ 7024 h 21785"/>
              <a:gd name="connsiteX0" fmla="*/ 15470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3798 w 34218"/>
              <a:gd name="connsiteY6" fmla="*/ 10966 h 21785"/>
              <a:gd name="connsiteX7" fmla="*/ 17876 w 34218"/>
              <a:gd name="connsiteY7" fmla="*/ 9230 h 21785"/>
              <a:gd name="connsiteX8" fmla="*/ 15470 w 34218"/>
              <a:gd name="connsiteY8" fmla="*/ 7024 h 21785"/>
              <a:gd name="connsiteX0" fmla="*/ 15470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7876 w 34218"/>
              <a:gd name="connsiteY7" fmla="*/ 9230 h 21785"/>
              <a:gd name="connsiteX8" fmla="*/ 15470 w 34218"/>
              <a:gd name="connsiteY8" fmla="*/ 7024 h 21785"/>
              <a:gd name="connsiteX0" fmla="*/ 15470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7876 w 34218"/>
              <a:gd name="connsiteY7" fmla="*/ 9230 h 21785"/>
              <a:gd name="connsiteX8" fmla="*/ 15470 w 34218"/>
              <a:gd name="connsiteY8" fmla="*/ 7024 h 21785"/>
              <a:gd name="connsiteX0" fmla="*/ 15470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7876 w 34218"/>
              <a:gd name="connsiteY7" fmla="*/ 9230 h 21785"/>
              <a:gd name="connsiteX8" fmla="*/ 15470 w 34218"/>
              <a:gd name="connsiteY8" fmla="*/ 7024 h 21785"/>
              <a:gd name="connsiteX0" fmla="*/ 15470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8334 w 34218"/>
              <a:gd name="connsiteY7" fmla="*/ 8791 h 21785"/>
              <a:gd name="connsiteX8" fmla="*/ 15470 w 34218"/>
              <a:gd name="connsiteY8" fmla="*/ 7024 h 21785"/>
              <a:gd name="connsiteX0" fmla="*/ 16354 w 34218"/>
              <a:gd name="connsiteY0" fmla="*/ 5598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8334 w 34218"/>
              <a:gd name="connsiteY7" fmla="*/ 8791 h 21785"/>
              <a:gd name="connsiteX8" fmla="*/ 16354 w 34218"/>
              <a:gd name="connsiteY8" fmla="*/ 5598 h 21785"/>
              <a:gd name="connsiteX0" fmla="*/ 16354 w 34218"/>
              <a:gd name="connsiteY0" fmla="*/ 5598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8334 w 34218"/>
              <a:gd name="connsiteY7" fmla="*/ 8791 h 21785"/>
              <a:gd name="connsiteX8" fmla="*/ 16354 w 34218"/>
              <a:gd name="connsiteY8" fmla="*/ 5598 h 21785"/>
              <a:gd name="connsiteX0" fmla="*/ 16681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8334 w 34218"/>
              <a:gd name="connsiteY7" fmla="*/ 8791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955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8334 w 34218"/>
              <a:gd name="connsiteY7" fmla="*/ 8791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8334 w 34218"/>
              <a:gd name="connsiteY7" fmla="*/ 8791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1 w 34218"/>
              <a:gd name="connsiteY6" fmla="*/ 11880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5926 w 34218"/>
              <a:gd name="connsiteY6" fmla="*/ 11551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5926 w 34218"/>
              <a:gd name="connsiteY6" fmla="*/ 11551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5795 w 34218"/>
              <a:gd name="connsiteY6" fmla="*/ 11697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5795 w 34218"/>
              <a:gd name="connsiteY6" fmla="*/ 11697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5730 w 34218"/>
              <a:gd name="connsiteY6" fmla="*/ 11660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5730 w 34218"/>
              <a:gd name="connsiteY6" fmla="*/ 11660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5730 w 34218"/>
              <a:gd name="connsiteY6" fmla="*/ 11660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5730 w 34218"/>
              <a:gd name="connsiteY6" fmla="*/ 11660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74 w 34218"/>
              <a:gd name="connsiteY7" fmla="*/ 919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09 w 34218"/>
              <a:gd name="connsiteY7" fmla="*/ 908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09 w 34218"/>
              <a:gd name="connsiteY7" fmla="*/ 9083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09 w 34218"/>
              <a:gd name="connsiteY7" fmla="*/ 9120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09 w 34218"/>
              <a:gd name="connsiteY7" fmla="*/ 9120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09 w 34218"/>
              <a:gd name="connsiteY7" fmla="*/ 8994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09 w 34218"/>
              <a:gd name="connsiteY7" fmla="*/ 8994 h 21785"/>
              <a:gd name="connsiteX8" fmla="*/ 16681 w 34218"/>
              <a:gd name="connsiteY8" fmla="*/ 7024 h 21785"/>
              <a:gd name="connsiteX0" fmla="*/ 16681 w 34218"/>
              <a:gd name="connsiteY0" fmla="*/ 7024 h 21785"/>
              <a:gd name="connsiteX1" fmla="*/ 5824 w 34218"/>
              <a:gd name="connsiteY1" fmla="*/ 0 h 21785"/>
              <a:gd name="connsiteX2" fmla="*/ 34214 w 34218"/>
              <a:gd name="connsiteY2" fmla="*/ 44 h 21785"/>
              <a:gd name="connsiteX3" fmla="*/ 34193 w 34218"/>
              <a:gd name="connsiteY3" fmla="*/ 10889 h 21785"/>
              <a:gd name="connsiteX4" fmla="*/ 34218 w 34218"/>
              <a:gd name="connsiteY4" fmla="*/ 21785 h 21785"/>
              <a:gd name="connsiteX5" fmla="*/ 0 w 34218"/>
              <a:gd name="connsiteY5" fmla="*/ 21783 h 21785"/>
              <a:gd name="connsiteX6" fmla="*/ 16712 w 34218"/>
              <a:gd name="connsiteY6" fmla="*/ 11002 h 21785"/>
              <a:gd name="connsiteX7" fmla="*/ 17909 w 34218"/>
              <a:gd name="connsiteY7" fmla="*/ 9007 h 21785"/>
              <a:gd name="connsiteX8" fmla="*/ 16681 w 34218"/>
              <a:gd name="connsiteY8" fmla="*/ 7024 h 21785"/>
              <a:gd name="connsiteX0" fmla="*/ 16681 w 39720"/>
              <a:gd name="connsiteY0" fmla="*/ 7024 h 21783"/>
              <a:gd name="connsiteX1" fmla="*/ 5824 w 39720"/>
              <a:gd name="connsiteY1" fmla="*/ 0 h 21783"/>
              <a:gd name="connsiteX2" fmla="*/ 34214 w 39720"/>
              <a:gd name="connsiteY2" fmla="*/ 44 h 21783"/>
              <a:gd name="connsiteX3" fmla="*/ 34193 w 39720"/>
              <a:gd name="connsiteY3" fmla="*/ 10889 h 21783"/>
              <a:gd name="connsiteX4" fmla="*/ 39720 w 39720"/>
              <a:gd name="connsiteY4" fmla="*/ 21717 h 21783"/>
              <a:gd name="connsiteX5" fmla="*/ 0 w 39720"/>
              <a:gd name="connsiteY5" fmla="*/ 21783 h 21783"/>
              <a:gd name="connsiteX6" fmla="*/ 16712 w 39720"/>
              <a:gd name="connsiteY6" fmla="*/ 11002 h 21783"/>
              <a:gd name="connsiteX7" fmla="*/ 17909 w 39720"/>
              <a:gd name="connsiteY7" fmla="*/ 9007 h 21783"/>
              <a:gd name="connsiteX8" fmla="*/ 16681 w 39720"/>
              <a:gd name="connsiteY8" fmla="*/ 7024 h 21783"/>
              <a:gd name="connsiteX0" fmla="*/ 16681 w 39720"/>
              <a:gd name="connsiteY0" fmla="*/ 7024 h 21783"/>
              <a:gd name="connsiteX1" fmla="*/ 5824 w 39720"/>
              <a:gd name="connsiteY1" fmla="*/ 0 h 21783"/>
              <a:gd name="connsiteX2" fmla="*/ 39685 w 39720"/>
              <a:gd name="connsiteY2" fmla="*/ 10 h 21783"/>
              <a:gd name="connsiteX3" fmla="*/ 34193 w 39720"/>
              <a:gd name="connsiteY3" fmla="*/ 10889 h 21783"/>
              <a:gd name="connsiteX4" fmla="*/ 39720 w 39720"/>
              <a:gd name="connsiteY4" fmla="*/ 21717 h 21783"/>
              <a:gd name="connsiteX5" fmla="*/ 0 w 39720"/>
              <a:gd name="connsiteY5" fmla="*/ 21783 h 21783"/>
              <a:gd name="connsiteX6" fmla="*/ 16712 w 39720"/>
              <a:gd name="connsiteY6" fmla="*/ 11002 h 21783"/>
              <a:gd name="connsiteX7" fmla="*/ 17909 w 39720"/>
              <a:gd name="connsiteY7" fmla="*/ 9007 h 21783"/>
              <a:gd name="connsiteX8" fmla="*/ 16681 w 39720"/>
              <a:gd name="connsiteY8" fmla="*/ 7024 h 21783"/>
              <a:gd name="connsiteX0" fmla="*/ 16681 w 44309"/>
              <a:gd name="connsiteY0" fmla="*/ 7024 h 21783"/>
              <a:gd name="connsiteX1" fmla="*/ 5824 w 44309"/>
              <a:gd name="connsiteY1" fmla="*/ 0 h 21783"/>
              <a:gd name="connsiteX2" fmla="*/ 39685 w 44309"/>
              <a:gd name="connsiteY2" fmla="*/ 10 h 21783"/>
              <a:gd name="connsiteX3" fmla="*/ 39720 w 44309"/>
              <a:gd name="connsiteY3" fmla="*/ 21717 h 21783"/>
              <a:gd name="connsiteX4" fmla="*/ 0 w 44309"/>
              <a:gd name="connsiteY4" fmla="*/ 21783 h 21783"/>
              <a:gd name="connsiteX5" fmla="*/ 16712 w 44309"/>
              <a:gd name="connsiteY5" fmla="*/ 11002 h 21783"/>
              <a:gd name="connsiteX6" fmla="*/ 17909 w 44309"/>
              <a:gd name="connsiteY6" fmla="*/ 9007 h 21783"/>
              <a:gd name="connsiteX7" fmla="*/ 16681 w 44309"/>
              <a:gd name="connsiteY7" fmla="*/ 7024 h 21783"/>
              <a:gd name="connsiteX0" fmla="*/ 16681 w 42184"/>
              <a:gd name="connsiteY0" fmla="*/ 7024 h 21783"/>
              <a:gd name="connsiteX1" fmla="*/ 5824 w 42184"/>
              <a:gd name="connsiteY1" fmla="*/ 0 h 21783"/>
              <a:gd name="connsiteX2" fmla="*/ 39685 w 42184"/>
              <a:gd name="connsiteY2" fmla="*/ 10 h 21783"/>
              <a:gd name="connsiteX3" fmla="*/ 39720 w 42184"/>
              <a:gd name="connsiteY3" fmla="*/ 21717 h 21783"/>
              <a:gd name="connsiteX4" fmla="*/ 0 w 42184"/>
              <a:gd name="connsiteY4" fmla="*/ 21783 h 21783"/>
              <a:gd name="connsiteX5" fmla="*/ 16712 w 42184"/>
              <a:gd name="connsiteY5" fmla="*/ 11002 h 21783"/>
              <a:gd name="connsiteX6" fmla="*/ 17909 w 42184"/>
              <a:gd name="connsiteY6" fmla="*/ 9007 h 21783"/>
              <a:gd name="connsiteX7" fmla="*/ 16681 w 42184"/>
              <a:gd name="connsiteY7" fmla="*/ 7024 h 21783"/>
              <a:gd name="connsiteX0" fmla="*/ 16681 w 39720"/>
              <a:gd name="connsiteY0" fmla="*/ 7024 h 21783"/>
              <a:gd name="connsiteX1" fmla="*/ 5824 w 39720"/>
              <a:gd name="connsiteY1" fmla="*/ 0 h 21783"/>
              <a:gd name="connsiteX2" fmla="*/ 39685 w 39720"/>
              <a:gd name="connsiteY2" fmla="*/ 10 h 21783"/>
              <a:gd name="connsiteX3" fmla="*/ 39720 w 39720"/>
              <a:gd name="connsiteY3" fmla="*/ 21717 h 21783"/>
              <a:gd name="connsiteX4" fmla="*/ 0 w 39720"/>
              <a:gd name="connsiteY4" fmla="*/ 21783 h 21783"/>
              <a:gd name="connsiteX5" fmla="*/ 16712 w 39720"/>
              <a:gd name="connsiteY5" fmla="*/ 11002 h 21783"/>
              <a:gd name="connsiteX6" fmla="*/ 17909 w 39720"/>
              <a:gd name="connsiteY6" fmla="*/ 9007 h 21783"/>
              <a:gd name="connsiteX7" fmla="*/ 16681 w 39720"/>
              <a:gd name="connsiteY7" fmla="*/ 7024 h 2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20" h="21783">
                <a:moveTo>
                  <a:pt x="16681" y="7024"/>
                </a:moveTo>
                <a:lnTo>
                  <a:pt x="5824" y="0"/>
                </a:lnTo>
                <a:lnTo>
                  <a:pt x="39685" y="10"/>
                </a:lnTo>
                <a:cubicBezTo>
                  <a:pt x="39754" y="21725"/>
                  <a:pt x="39629" y="17736"/>
                  <a:pt x="39720" y="21717"/>
                </a:cubicBezTo>
                <a:lnTo>
                  <a:pt x="0" y="21783"/>
                </a:lnTo>
                <a:lnTo>
                  <a:pt x="16712" y="11002"/>
                </a:lnTo>
                <a:cubicBezTo>
                  <a:pt x="17807" y="10294"/>
                  <a:pt x="17914" y="9451"/>
                  <a:pt x="17909" y="9007"/>
                </a:cubicBezTo>
                <a:cubicBezTo>
                  <a:pt x="17904" y="8563"/>
                  <a:pt x="17795" y="7731"/>
                  <a:pt x="16681" y="702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 anchorCtr="0"/>
          <a:lstStyle>
            <a:lvl1pPr marL="0" indent="0" algn="r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35" name="Picture Placeholder 23">
            <a:extLst>
              <a:ext uri="{FF2B5EF4-FFF2-40B4-BE49-F238E27FC236}">
                <a16:creationId xmlns="" xmlns:a16="http://schemas.microsoft.com/office/drawing/2014/main" id="{41A1DA90-6668-1B49-AA51-46F9106D72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77756" y="1297797"/>
            <a:ext cx="32400" cy="1728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="" xmlns:a16="http://schemas.microsoft.com/office/drawing/2014/main" id="{CC253C0D-EF09-5541-8BDD-8294C8477C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62867"/>
            <a:ext cx="12193200" cy="324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B1414353-5CC3-714B-A6FC-363EA02CD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898740"/>
            <a:ext cx="3835400" cy="1811337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8" name="Subtitle 2">
            <a:extLst>
              <a:ext uri="{FF2B5EF4-FFF2-40B4-BE49-F238E27FC236}">
                <a16:creationId xmlns="" xmlns:a16="http://schemas.microsoft.com/office/drawing/2014/main" id="{EE3DF84A-BBFA-9A4B-924F-B8EC74DA5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85883"/>
            <a:ext cx="3835400" cy="20828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613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firkantet-billede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9D1F2C-C303-474B-8751-6F2F98D87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9BB4B1C-FC8A-0F4F-B0CB-8BFCE79E2FDC}"/>
              </a:ext>
            </a:extLst>
          </p:cNvPr>
          <p:cNvSpPr/>
          <p:nvPr userDrawn="1"/>
        </p:nvSpPr>
        <p:spPr>
          <a:xfrm>
            <a:off x="0" y="1380347"/>
            <a:ext cx="12199057" cy="5501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9B9C29E-5F56-DC4E-A6F1-67740BCB2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898740"/>
            <a:ext cx="4323080" cy="1811337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9E2F4E9D-6755-804E-A48A-7D6157DF2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85883"/>
            <a:ext cx="4323080" cy="20828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9" name="Picture Placeholder 4">
            <a:extLst>
              <a:ext uri="{FF2B5EF4-FFF2-40B4-BE49-F238E27FC236}">
                <a16:creationId xmlns="" xmlns:a16="http://schemas.microsoft.com/office/drawing/2014/main" id="{3F6CCC15-649C-B04A-A5E6-EDEB50FB4F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03057" y="1380347"/>
            <a:ext cx="6096000" cy="5477653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="" xmlns:a16="http://schemas.microsoft.com/office/drawing/2014/main" id="{1E66B5E6-97AC-1146-908D-EE90D90BD1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62867"/>
            <a:ext cx="12193200" cy="324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="" xmlns:a16="http://schemas.microsoft.com/office/drawing/2014/main" id="{4482351D-DC4E-6A4C-8131-AF33EFE7A2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77756" y="1297797"/>
            <a:ext cx="32400" cy="1728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428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firkantet-billede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9D1F2C-C303-474B-8751-6F2F98D87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="" xmlns:a16="http://schemas.microsoft.com/office/drawing/2014/main" id="{B1414353-5CC3-714B-A6FC-363EA02CD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898740"/>
            <a:ext cx="3835400" cy="1811337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8" name="Subtitle 2">
            <a:extLst>
              <a:ext uri="{FF2B5EF4-FFF2-40B4-BE49-F238E27FC236}">
                <a16:creationId xmlns="" xmlns:a16="http://schemas.microsoft.com/office/drawing/2014/main" id="{EE3DF84A-BBFA-9A4B-924F-B8EC74DA5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85883"/>
            <a:ext cx="3835400" cy="20828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8" name="Picture Placeholder 4">
            <a:extLst>
              <a:ext uri="{FF2B5EF4-FFF2-40B4-BE49-F238E27FC236}">
                <a16:creationId xmlns="" xmlns:a16="http://schemas.microsoft.com/office/drawing/2014/main" id="{333ADF42-02A3-C543-97B2-3C6F0302C1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03057" y="1380347"/>
            <a:ext cx="6096000" cy="5477653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11" name="Picture Placeholder 23">
            <a:extLst>
              <a:ext uri="{FF2B5EF4-FFF2-40B4-BE49-F238E27FC236}">
                <a16:creationId xmlns="" xmlns:a16="http://schemas.microsoft.com/office/drawing/2014/main" id="{009F3BEC-E3F3-C944-BA36-DFDD14C59DC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62867"/>
            <a:ext cx="12193200" cy="324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="" xmlns:a16="http://schemas.microsoft.com/office/drawing/2014/main" id="{E87E1D09-2967-6048-AF59-10E268B553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77756" y="1297797"/>
            <a:ext cx="32400" cy="1728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87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den billede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9D1F2C-C303-474B-8751-6F2F98D87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9BB4B1C-FC8A-0F4F-B0CB-8BFCE79E2FDC}"/>
              </a:ext>
            </a:extLst>
          </p:cNvPr>
          <p:cNvSpPr/>
          <p:nvPr userDrawn="1"/>
        </p:nvSpPr>
        <p:spPr>
          <a:xfrm>
            <a:off x="0" y="1380347"/>
            <a:ext cx="12199057" cy="5501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9B9C29E-5F56-DC4E-A6F1-67740BCB2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98740"/>
            <a:ext cx="10089563" cy="1811337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9E2F4E9D-6755-804E-A48A-7D6157DF2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85883"/>
            <a:ext cx="10089563" cy="20828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8" name="Picture Placeholder 23">
            <a:extLst>
              <a:ext uri="{FF2B5EF4-FFF2-40B4-BE49-F238E27FC236}">
                <a16:creationId xmlns="" xmlns:a16="http://schemas.microsoft.com/office/drawing/2014/main" id="{D40B944B-8369-F743-AA35-AA14F31E70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62867"/>
            <a:ext cx="12193200" cy="324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="" xmlns:a16="http://schemas.microsoft.com/office/drawing/2014/main" id="{004A4650-209F-F842-B2F6-04A88080D3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77756" y="1297797"/>
            <a:ext cx="32400" cy="1728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29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den billede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9D1F2C-C303-474B-8751-6F2F98D87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="" xmlns:a16="http://schemas.microsoft.com/office/drawing/2014/main" id="{B1414353-5CC3-714B-A6FC-363EA02CD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898740"/>
            <a:ext cx="10089562" cy="1811337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8" name="Subtitle 2">
            <a:extLst>
              <a:ext uri="{FF2B5EF4-FFF2-40B4-BE49-F238E27FC236}">
                <a16:creationId xmlns="" xmlns:a16="http://schemas.microsoft.com/office/drawing/2014/main" id="{EE3DF84A-BBFA-9A4B-924F-B8EC74DA5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85883"/>
            <a:ext cx="10089562" cy="20828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7" name="Picture Placeholder 23">
            <a:extLst>
              <a:ext uri="{FF2B5EF4-FFF2-40B4-BE49-F238E27FC236}">
                <a16:creationId xmlns="" xmlns:a16="http://schemas.microsoft.com/office/drawing/2014/main" id="{FCBF7292-A7EF-C94E-97E4-3B6DC085A7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62867"/>
            <a:ext cx="12193200" cy="324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="" xmlns:a16="http://schemas.microsoft.com/office/drawing/2014/main" id="{1E3A100C-F8DF-AD4A-A8B8-EA0C742EA5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77756" y="1297797"/>
            <a:ext cx="32400" cy="1728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804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sstart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861033A-419F-D44D-B250-38441E71B8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0111F65-BFC4-0F45-838E-9E473BD7E34B}"/>
              </a:ext>
            </a:extLst>
          </p:cNvPr>
          <p:cNvSpPr/>
          <p:nvPr userDrawn="1"/>
        </p:nvSpPr>
        <p:spPr>
          <a:xfrm>
            <a:off x="0" y="6651625"/>
            <a:ext cx="12192000" cy="20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DC93990-37F6-754E-88C4-EBCE1C79481F}"/>
              </a:ext>
            </a:extLst>
          </p:cNvPr>
          <p:cNvCxnSpPr>
            <a:cxnSpLocks/>
          </p:cNvCxnSpPr>
          <p:nvPr userDrawn="1"/>
        </p:nvCxnSpPr>
        <p:spPr>
          <a:xfrm>
            <a:off x="0" y="6651625"/>
            <a:ext cx="1219200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2E4241D-B40F-814F-A3B0-5CF7DFFBE5A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92321" y="6569075"/>
            <a:ext cx="0" cy="1714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4E976C-6508-C94A-B780-5800B95B5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C393C49-EC85-7843-943D-0E6871DC1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7429500" cy="1811337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5" name="Subtitle 2">
            <a:extLst>
              <a:ext uri="{FF2B5EF4-FFF2-40B4-BE49-F238E27FC236}">
                <a16:creationId xmlns="" xmlns:a16="http://schemas.microsoft.com/office/drawing/2014/main" id="{C6E3522F-910A-5A4C-855A-A257A0BC6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175000"/>
            <a:ext cx="7429500" cy="20828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883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ktionsstart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5335B6-9E62-2A40-A77C-CE522F282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7429500" cy="1811337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7BE086A-7923-BD43-93C8-E6C106D6C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175000"/>
            <a:ext cx="7429500" cy="20828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807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04CD1A-1FD5-3B47-A55F-559C1C34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33BB91-16E0-B647-9B62-F422BD758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89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6D4C24-8BB1-7E4D-A1E9-43D385E8B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1801"/>
            <a:ext cx="10467109" cy="43264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7D128ED-13FC-694E-A2D9-C58BED539DB1}"/>
              </a:ext>
            </a:extLst>
          </p:cNvPr>
          <p:cNvSpPr/>
          <p:nvPr/>
        </p:nvSpPr>
        <p:spPr>
          <a:xfrm>
            <a:off x="0" y="6651625"/>
            <a:ext cx="12192000" cy="20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FD17A0B-F142-1A41-A33F-D6781B4FECA1}"/>
              </a:ext>
            </a:extLst>
          </p:cNvPr>
          <p:cNvCxnSpPr>
            <a:cxnSpLocks/>
          </p:cNvCxnSpPr>
          <p:nvPr/>
        </p:nvCxnSpPr>
        <p:spPr>
          <a:xfrm>
            <a:off x="0" y="6651625"/>
            <a:ext cx="1219200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D6F5533-CFCE-3042-8964-63532B44F2DA}"/>
              </a:ext>
            </a:extLst>
          </p:cNvPr>
          <p:cNvCxnSpPr>
            <a:cxnSpLocks/>
          </p:cNvCxnSpPr>
          <p:nvPr/>
        </p:nvCxnSpPr>
        <p:spPr>
          <a:xfrm flipV="1">
            <a:off x="11692321" y="6569075"/>
            <a:ext cx="0" cy="1714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2EE82FA-A8FC-C240-995F-7D8FF8C073B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0927763" y="343086"/>
            <a:ext cx="777257" cy="68878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293A5E7-6D0E-A748-BFA4-C7FC689B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999"/>
            <a:ext cx="9481457" cy="82550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32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51" r:id="rId7"/>
    <p:sldLayoutId id="2147483649" r:id="rId8"/>
    <p:sldLayoutId id="2147483650" r:id="rId9"/>
    <p:sldLayoutId id="2147483659" r:id="rId10"/>
    <p:sldLayoutId id="2147483658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20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1463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975" indent="-258763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39850" indent="-269875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36" userDrawn="1">
          <p15:clr>
            <a:srgbClr val="F26B43"/>
          </p15:clr>
        </p15:guide>
        <p15:guide id="5" orient="horz" pos="976" userDrawn="1">
          <p15:clr>
            <a:srgbClr val="F26B43"/>
          </p15:clr>
        </p15:guide>
        <p15:guide id="6" orient="horz" pos="37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7" y="6354765"/>
            <a:ext cx="12240000" cy="5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0" y="6226573"/>
            <a:ext cx="12240000" cy="2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33"/>
          <p:cNvSpPr txBox="1"/>
          <p:nvPr/>
        </p:nvSpPr>
        <p:spPr>
          <a:xfrm>
            <a:off x="2581110" y="1039331"/>
            <a:ext cx="2833932" cy="50629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C3564"/>
                </a:solidFill>
                <a:cs typeface="Arial"/>
              </a:rPr>
              <a:t>Per </a:t>
            </a:r>
            <a:r>
              <a:rPr sz="1200" b="1" spc="-5" dirty="0">
                <a:solidFill>
                  <a:srgbClr val="1C3564"/>
                </a:solidFill>
                <a:cs typeface="Arial"/>
              </a:rPr>
              <a:t>Christian Nielsen</a:t>
            </a:r>
            <a:r>
              <a:rPr sz="1200" b="1" spc="-5" dirty="0" smtClean="0">
                <a:solidFill>
                  <a:srgbClr val="1C3564"/>
                </a:solidFill>
                <a:cs typeface="Arial"/>
              </a:rPr>
              <a:t>, </a:t>
            </a:r>
            <a:endParaRPr lang="da-DK" sz="1200" b="1" spc="-5" dirty="0" smtClean="0">
              <a:solidFill>
                <a:srgbClr val="1C3564"/>
              </a:solidFill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 err="1" smtClean="0">
                <a:solidFill>
                  <a:srgbClr val="1C3564"/>
                </a:solidFill>
                <a:cs typeface="Arial"/>
              </a:rPr>
              <a:t>Landinspektør</a:t>
            </a:r>
            <a:endParaRPr lang="da-DK" sz="1200" b="1" dirty="0" smtClean="0">
              <a:solidFill>
                <a:srgbClr val="1C3564"/>
              </a:solidFill>
              <a:cs typeface="Arial"/>
            </a:endParaRPr>
          </a:p>
          <a:p>
            <a:pPr marL="12700" marR="5080">
              <a:spcBef>
                <a:spcPts val="100"/>
              </a:spcBef>
            </a:pPr>
            <a:r>
              <a:rPr lang="da-DK" sz="1200" b="1" dirty="0">
                <a:solidFill>
                  <a:srgbClr val="1C3564"/>
                </a:solidFill>
                <a:cs typeface="Arial"/>
              </a:rPr>
              <a:t>Tlf. </a:t>
            </a:r>
            <a:r>
              <a:rPr lang="da-DK" sz="1200" b="1" dirty="0" smtClean="0">
                <a:solidFill>
                  <a:srgbClr val="1C3564"/>
                </a:solidFill>
                <a:cs typeface="Arial"/>
              </a:rPr>
              <a:t>6313 6835</a:t>
            </a:r>
          </a:p>
          <a:p>
            <a:pPr marL="12700" marR="5080">
              <a:spcBef>
                <a:spcPts val="100"/>
              </a:spcBef>
            </a:pPr>
            <a:r>
              <a:rPr lang="da-DK" sz="1200" b="1" dirty="0">
                <a:solidFill>
                  <a:srgbClr val="1C3564"/>
                </a:solidFill>
                <a:cs typeface="Arial"/>
              </a:rPr>
              <a:t>pcn@lifa.dk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da-DK" sz="1200" dirty="0" smtClean="0"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200" dirty="0">
              <a:cs typeface="Arial"/>
            </a:endParaRPr>
          </a:p>
          <a:p>
            <a:pPr marL="12700" marR="58419">
              <a:lnSpc>
                <a:spcPct val="100000"/>
              </a:lnSpc>
            </a:pPr>
            <a:r>
              <a:rPr sz="1200" dirty="0" smtClean="0">
                <a:solidFill>
                  <a:srgbClr val="1C3564"/>
                </a:solidFill>
                <a:cs typeface="Arial"/>
              </a:rPr>
              <a:t>Per </a:t>
            </a:r>
            <a:r>
              <a:rPr sz="1200" spc="-5" dirty="0">
                <a:solidFill>
                  <a:srgbClr val="1C3564"/>
                </a:solidFill>
                <a:cs typeface="Arial"/>
              </a:rPr>
              <a:t>har deltaget </a:t>
            </a:r>
            <a:r>
              <a:rPr sz="1200" dirty="0">
                <a:solidFill>
                  <a:srgbClr val="1C3564"/>
                </a:solidFill>
                <a:cs typeface="Arial"/>
              </a:rPr>
              <a:t>i </a:t>
            </a:r>
            <a:r>
              <a:rPr sz="1200" dirty="0" err="1" smtClean="0">
                <a:solidFill>
                  <a:srgbClr val="1C3564"/>
                </a:solidFill>
                <a:cs typeface="Arial"/>
              </a:rPr>
              <a:t>Erhvervsstyrelsens</a:t>
            </a:r>
            <a:endParaRPr lang="da-DK" sz="1200" dirty="0">
              <a:solidFill>
                <a:srgbClr val="1C3564"/>
              </a:solidFill>
              <a:cs typeface="Arial"/>
            </a:endParaRPr>
          </a:p>
          <a:p>
            <a:pPr marL="12700" marR="58419">
              <a:lnSpc>
                <a:spcPct val="100000"/>
              </a:lnSpc>
            </a:pPr>
            <a:r>
              <a:rPr sz="1200" spc="-5" dirty="0" err="1" smtClean="0">
                <a:solidFill>
                  <a:srgbClr val="1C3564"/>
                </a:solidFill>
                <a:cs typeface="Arial"/>
              </a:rPr>
              <a:t>udvalgsarbejde</a:t>
            </a:r>
            <a:r>
              <a:rPr sz="1200" spc="-5" dirty="0" smtClean="0">
                <a:solidFill>
                  <a:srgbClr val="1C3564"/>
                </a:solidFill>
                <a:cs typeface="Arial"/>
              </a:rPr>
              <a:t> </a:t>
            </a:r>
            <a:r>
              <a:rPr sz="1200" spc="-5" dirty="0" err="1">
                <a:solidFill>
                  <a:srgbClr val="1C3564"/>
                </a:solidFill>
                <a:cs typeface="Arial"/>
              </a:rPr>
              <a:t>og</a:t>
            </a:r>
            <a:r>
              <a:rPr sz="1200" spc="-5" dirty="0">
                <a:solidFill>
                  <a:srgbClr val="1C3564"/>
                </a:solidFill>
                <a:cs typeface="Arial"/>
              </a:rPr>
              <a:t> </a:t>
            </a:r>
            <a:r>
              <a:rPr sz="1200" spc="-5" dirty="0" err="1" smtClean="0">
                <a:solidFill>
                  <a:srgbClr val="1C3564"/>
                </a:solidFill>
                <a:cs typeface="Arial"/>
              </a:rPr>
              <a:t>har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 </a:t>
            </a:r>
            <a:r>
              <a:rPr sz="1200" spc="-5" dirty="0" err="1" smtClean="0">
                <a:solidFill>
                  <a:srgbClr val="1C3564"/>
                </a:solidFill>
                <a:cs typeface="Arial"/>
              </a:rPr>
              <a:t>dermed</a:t>
            </a:r>
            <a:r>
              <a:rPr sz="1200" spc="-5" dirty="0" smtClean="0">
                <a:solidFill>
                  <a:srgbClr val="1C3564"/>
                </a:solidFill>
                <a:cs typeface="Arial"/>
              </a:rPr>
              <a:t> </a:t>
            </a:r>
            <a:r>
              <a:rPr sz="1200" spc="-5" dirty="0">
                <a:solidFill>
                  <a:srgbClr val="1C3564"/>
                </a:solidFill>
                <a:cs typeface="Arial"/>
              </a:rPr>
              <a:t>et </a:t>
            </a:r>
            <a:r>
              <a:rPr sz="1200" dirty="0">
                <a:solidFill>
                  <a:srgbClr val="1C3564"/>
                </a:solidFill>
                <a:cs typeface="Arial"/>
              </a:rPr>
              <a:t>stort kendskab til</a:t>
            </a:r>
            <a:r>
              <a:rPr sz="1200" spc="-85" dirty="0">
                <a:solidFill>
                  <a:srgbClr val="1C3564"/>
                </a:solidFill>
                <a:cs typeface="Arial"/>
              </a:rPr>
              <a:t> </a:t>
            </a:r>
            <a:r>
              <a:rPr sz="1200" spc="-5" dirty="0">
                <a:solidFill>
                  <a:srgbClr val="1C3564"/>
                </a:solidFill>
                <a:cs typeface="Arial"/>
              </a:rPr>
              <a:t>alle  detaljer </a:t>
            </a:r>
            <a:r>
              <a:rPr sz="1200" dirty="0">
                <a:solidFill>
                  <a:srgbClr val="1C3564"/>
                </a:solidFill>
                <a:cs typeface="Arial"/>
              </a:rPr>
              <a:t>i</a:t>
            </a:r>
            <a:r>
              <a:rPr sz="1200" spc="-15" dirty="0">
                <a:solidFill>
                  <a:srgbClr val="1C3564"/>
                </a:solidFill>
                <a:cs typeface="Arial"/>
              </a:rPr>
              <a:t> </a:t>
            </a:r>
            <a:r>
              <a:rPr sz="1200" spc="-5" dirty="0" err="1" smtClean="0">
                <a:solidFill>
                  <a:srgbClr val="1C3564"/>
                </a:solidFill>
                <a:cs typeface="Arial"/>
              </a:rPr>
              <a:t>lovforslaget</a:t>
            </a:r>
            <a:r>
              <a:rPr lang="da-DK" sz="1200" spc="-5" dirty="0" smtClean="0">
                <a:solidFill>
                  <a:srgbClr val="1C3564"/>
                </a:solidFill>
                <a:cs typeface="Arial"/>
              </a:rPr>
              <a:t>.</a:t>
            </a:r>
          </a:p>
          <a:p>
            <a:pPr marL="12700" marR="58419">
              <a:lnSpc>
                <a:spcPct val="100000"/>
              </a:lnSpc>
            </a:pPr>
            <a:endParaRPr lang="da-DK" sz="1200" spc="-5" dirty="0">
              <a:solidFill>
                <a:srgbClr val="1C3564"/>
              </a:solidFill>
              <a:cs typeface="Arial"/>
            </a:endParaRPr>
          </a:p>
          <a:p>
            <a:pPr marL="12700" marR="58419">
              <a:lnSpc>
                <a:spcPct val="100000"/>
              </a:lnSpc>
            </a:pPr>
            <a:endParaRPr lang="da-DK" sz="1200" spc="-5" dirty="0" smtClean="0">
              <a:solidFill>
                <a:srgbClr val="1C3564"/>
              </a:solidFill>
              <a:cs typeface="Arial"/>
            </a:endParaRPr>
          </a:p>
          <a:p>
            <a:pPr marL="12700" marR="58419">
              <a:lnSpc>
                <a:spcPct val="100000"/>
              </a:lnSpc>
            </a:pPr>
            <a:endParaRPr lang="da-DK" sz="1200" spc="-5" dirty="0" smtClean="0">
              <a:solidFill>
                <a:srgbClr val="1C3564"/>
              </a:solidFill>
              <a:cs typeface="Arial"/>
            </a:endParaRPr>
          </a:p>
          <a:p>
            <a:pPr marL="12700" marR="58419">
              <a:lnSpc>
                <a:spcPct val="100000"/>
              </a:lnSpc>
            </a:pPr>
            <a:endParaRPr lang="da-DK" sz="1200" spc="-5" dirty="0">
              <a:solidFill>
                <a:srgbClr val="1C3564"/>
              </a:solidFill>
              <a:cs typeface="Arial"/>
            </a:endParaRPr>
          </a:p>
          <a:p>
            <a:pPr marL="12700" marR="58419">
              <a:lnSpc>
                <a:spcPct val="100000"/>
              </a:lnSpc>
            </a:pPr>
            <a:endParaRPr lang="da-DK" sz="1200" spc="-5" dirty="0" smtClean="0">
              <a:solidFill>
                <a:srgbClr val="1C3564"/>
              </a:solidFill>
              <a:cs typeface="Arial"/>
            </a:endParaRPr>
          </a:p>
          <a:p>
            <a:pPr marL="12700" marR="58419"/>
            <a:r>
              <a:rPr lang="da-DK" sz="1200" b="1" spc="-5" dirty="0">
                <a:solidFill>
                  <a:srgbClr val="1C3564"/>
                </a:solidFill>
                <a:cs typeface="Arial"/>
              </a:rPr>
              <a:t>Tim Bergholdt Hansen Forretningsleder, </a:t>
            </a:r>
            <a:r>
              <a:rPr lang="da-DK" sz="1200" b="1" dirty="0" smtClean="0">
                <a:solidFill>
                  <a:srgbClr val="1C3564"/>
                </a:solidFill>
                <a:cs typeface="Arial"/>
              </a:rPr>
              <a:t>Geoinformatik </a:t>
            </a:r>
          </a:p>
          <a:p>
            <a:pPr marL="12700" marR="58419"/>
            <a:r>
              <a:rPr lang="da-DK" sz="1200" b="1" dirty="0">
                <a:solidFill>
                  <a:srgbClr val="1C3564"/>
                </a:solidFill>
                <a:cs typeface="Arial"/>
              </a:rPr>
              <a:t>Tlf. </a:t>
            </a:r>
            <a:r>
              <a:rPr lang="da-DK" sz="1200" b="1" dirty="0" smtClean="0">
                <a:solidFill>
                  <a:srgbClr val="1C3564"/>
                </a:solidFill>
                <a:cs typeface="Arial"/>
              </a:rPr>
              <a:t>6313 6875</a:t>
            </a:r>
          </a:p>
          <a:p>
            <a:pPr marL="12700" marR="58419"/>
            <a:r>
              <a:rPr lang="da-DK" sz="1200" b="1" dirty="0">
                <a:solidFill>
                  <a:srgbClr val="1C3564"/>
                </a:solidFill>
                <a:cs typeface="Arial"/>
              </a:rPr>
              <a:t>tha@lifa.dk</a:t>
            </a:r>
          </a:p>
          <a:p>
            <a:pPr marL="12700" marR="58419"/>
            <a:r>
              <a:rPr lang="da-DK" sz="1200" b="1" dirty="0" smtClean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b="1" dirty="0">
                <a:solidFill>
                  <a:srgbClr val="1C3564"/>
                </a:solidFill>
                <a:cs typeface="Arial"/>
              </a:rPr>
              <a:t/>
            </a:r>
            <a:br>
              <a:rPr lang="da-DK" sz="1200" b="1" dirty="0">
                <a:solidFill>
                  <a:srgbClr val="1C3564"/>
                </a:solidFill>
                <a:cs typeface="Arial"/>
              </a:rPr>
            </a:br>
            <a:r>
              <a:rPr lang="da-DK" sz="1200" b="1" dirty="0">
                <a:solidFill>
                  <a:srgbClr val="1C3564"/>
                </a:solidFill>
                <a:cs typeface="Arial"/>
              </a:rPr>
              <a:t/>
            </a:r>
            <a:br>
              <a:rPr lang="da-DK" sz="1200" b="1" dirty="0">
                <a:solidFill>
                  <a:srgbClr val="1C3564"/>
                </a:solidFill>
                <a:cs typeface="Arial"/>
              </a:rPr>
            </a:br>
            <a:r>
              <a:rPr lang="da-DK" sz="1200" spc="-15" dirty="0">
                <a:solidFill>
                  <a:srgbClr val="1C3564"/>
                </a:solidFill>
                <a:cs typeface="Arial"/>
              </a:rPr>
              <a:t>Tim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har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med sin mangeårige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erfaring  indenfor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GIS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og geodata et omfattende indblik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i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ejendomsdata og andre  data efterspurgt af</a:t>
            </a:r>
            <a:r>
              <a:rPr lang="da-DK" sz="1200" spc="-75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ejendomsbranchen</a:t>
            </a:r>
            <a:br>
              <a:rPr lang="da-DK" sz="1200" spc="-5" dirty="0">
                <a:solidFill>
                  <a:srgbClr val="1C3564"/>
                </a:solidFill>
                <a:cs typeface="Arial"/>
              </a:rPr>
            </a:br>
            <a:r>
              <a:rPr lang="da-DK" sz="1200" spc="-5" dirty="0">
                <a:solidFill>
                  <a:srgbClr val="1C3564"/>
                </a:solidFill>
                <a:cs typeface="Arial"/>
              </a:rPr>
              <a:t/>
            </a:r>
            <a:br>
              <a:rPr lang="da-DK" sz="1200" spc="-5" dirty="0">
                <a:solidFill>
                  <a:srgbClr val="1C3564"/>
                </a:solidFill>
                <a:cs typeface="Arial"/>
              </a:rPr>
            </a:br>
            <a:r>
              <a:rPr lang="da-DK" sz="1200" spc="-5" dirty="0" smtClean="0">
                <a:solidFill>
                  <a:srgbClr val="1C3564"/>
                </a:solidFill>
                <a:cs typeface="Arial"/>
              </a:rPr>
              <a:t/>
            </a:r>
            <a:br>
              <a:rPr lang="da-DK" sz="1200" spc="-5" dirty="0" smtClean="0">
                <a:solidFill>
                  <a:srgbClr val="1C3564"/>
                </a:solidFill>
                <a:cs typeface="Arial"/>
              </a:rPr>
            </a:br>
            <a:endParaRPr sz="1200" b="1" dirty="0">
              <a:solidFill>
                <a:srgbClr val="1C3564"/>
              </a:solidFill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509109" y="6512188"/>
            <a:ext cx="11273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LIFA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FFFFFF"/>
                </a:solidFill>
                <a:latin typeface="Arial"/>
                <a:cs typeface="Arial"/>
              </a:rPr>
              <a:t>A/S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Lucernemarken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5260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Odense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Tlf.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6313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6800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København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Aarhus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Vejle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Fredericia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Kolding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Middelfart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Vissenbjerg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·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Kerteminde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7"/>
          <p:cNvSpPr txBox="1"/>
          <p:nvPr/>
        </p:nvSpPr>
        <p:spPr>
          <a:xfrm>
            <a:off x="6904390" y="1591101"/>
            <a:ext cx="4525610" cy="52142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 smtClean="0">
                <a:solidFill>
                  <a:srgbClr val="ED2124"/>
                </a:solidFill>
                <a:cs typeface="Arial"/>
              </a:rPr>
              <a:t>VELKOMST</a:t>
            </a:r>
            <a:r>
              <a:rPr lang="da-DK" sz="1200" b="1" dirty="0" smtClean="0">
                <a:solidFill>
                  <a:srgbClr val="ED2124"/>
                </a:solidFill>
                <a:cs typeface="Arial"/>
              </a:rPr>
              <a:t> v/Per Christian Nielsen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da-DK" sz="1200" b="1" dirty="0" smtClean="0">
              <a:solidFill>
                <a:srgbClr val="ED2124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b="1" spc="20" dirty="0">
                <a:solidFill>
                  <a:srgbClr val="ED2124"/>
                </a:solidFill>
                <a:cs typeface="Arial"/>
              </a:rPr>
              <a:t>BLIV SKARP </a:t>
            </a:r>
            <a:r>
              <a:rPr lang="da-DK" sz="1200" b="1" spc="15" dirty="0">
                <a:solidFill>
                  <a:srgbClr val="ED2124"/>
                </a:solidFill>
                <a:cs typeface="Arial"/>
              </a:rPr>
              <a:t>PÅ </a:t>
            </a:r>
            <a:r>
              <a:rPr lang="da-DK" sz="1200" b="1" spc="20" dirty="0">
                <a:solidFill>
                  <a:srgbClr val="ED2124"/>
                </a:solidFill>
                <a:cs typeface="Arial"/>
              </a:rPr>
              <a:t>DEN NYE</a:t>
            </a:r>
            <a:r>
              <a:rPr lang="da-DK" sz="1200" b="1" spc="30" dirty="0">
                <a:solidFill>
                  <a:srgbClr val="ED2124"/>
                </a:solidFill>
                <a:cs typeface="Arial"/>
              </a:rPr>
              <a:t> EJERLEJLIGHEDSLOV</a:t>
            </a:r>
            <a:endParaRPr lang="da-DK" sz="1200" dirty="0">
              <a:cs typeface="Arial"/>
            </a:endParaRPr>
          </a:p>
          <a:p>
            <a:pPr marL="183515" marR="508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a-DK" sz="1200" dirty="0" smtClean="0">
                <a:solidFill>
                  <a:srgbClr val="1C3564"/>
                </a:solidFill>
                <a:cs typeface="Arial"/>
              </a:rPr>
              <a:t>Gennemgang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af den nye ejerlejlighedslov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fra A-Z,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herunder 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muligheder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og udfordringer efter de nye</a:t>
            </a:r>
            <a:r>
              <a:rPr lang="da-DK" sz="1200" spc="-25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dirty="0" smtClean="0">
                <a:solidFill>
                  <a:srgbClr val="1C3564"/>
                </a:solidFill>
                <a:cs typeface="Arial"/>
              </a:rPr>
              <a:t>regler.</a:t>
            </a:r>
          </a:p>
          <a:p>
            <a:pPr marL="183515" marR="5080" indent="-171450">
              <a:lnSpc>
                <a:spcPct val="100000"/>
              </a:lnSpc>
              <a:buFontTx/>
              <a:buChar char="-"/>
            </a:pPr>
            <a:endParaRPr lang="da-DK" sz="1200" dirty="0" smtClean="0">
              <a:solidFill>
                <a:srgbClr val="1C3564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b="1" spc="-5" dirty="0">
                <a:solidFill>
                  <a:srgbClr val="ED2124"/>
                </a:solidFill>
                <a:cs typeface="Arial"/>
              </a:rPr>
              <a:t>NY</a:t>
            </a:r>
            <a:r>
              <a:rPr lang="da-DK" sz="1200" b="1" spc="-25" dirty="0">
                <a:solidFill>
                  <a:srgbClr val="ED2124"/>
                </a:solidFill>
                <a:cs typeface="Arial"/>
              </a:rPr>
              <a:t> </a:t>
            </a:r>
            <a:r>
              <a:rPr lang="da-DK" sz="1200" b="1" spc="-10" dirty="0">
                <a:solidFill>
                  <a:srgbClr val="ED2124"/>
                </a:solidFill>
                <a:cs typeface="Arial"/>
              </a:rPr>
              <a:t>NORMALVEDTÆGT</a:t>
            </a:r>
            <a:endParaRPr lang="da-DK" sz="1200" dirty="0">
              <a:cs typeface="Arial"/>
            </a:endParaRPr>
          </a:p>
          <a:p>
            <a:pPr marL="183515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86995" algn="l"/>
              </a:tabLst>
            </a:pPr>
            <a:r>
              <a:rPr lang="da-DK" sz="1200" spc="-5" dirty="0">
                <a:solidFill>
                  <a:srgbClr val="1C3564"/>
                </a:solidFill>
                <a:cs typeface="Arial"/>
              </a:rPr>
              <a:t>Deklaratorisk og</a:t>
            </a:r>
            <a:r>
              <a:rPr lang="da-DK" sz="1200" spc="-10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udtømmende</a:t>
            </a:r>
            <a:endParaRPr lang="da-DK" sz="1200" dirty="0">
              <a:cs typeface="Arial"/>
            </a:endParaRPr>
          </a:p>
          <a:p>
            <a:pPr marL="183515" marR="5080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80010" algn="l"/>
              </a:tabLst>
            </a:pPr>
            <a:r>
              <a:rPr lang="da-DK" sz="1200" dirty="0">
                <a:solidFill>
                  <a:srgbClr val="1C3564"/>
                </a:solidFill>
                <a:cs typeface="Arial"/>
              </a:rPr>
              <a:t>Afvigelse fra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normalvedtægt og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forholdet til</a:t>
            </a:r>
            <a:r>
              <a:rPr lang="da-DK" sz="1200" spc="-85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tidligere 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ejerlejlighedsopdelte ejendomme.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Bliv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bl.a.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klog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på  de nye</a:t>
            </a:r>
            <a:r>
              <a:rPr lang="da-DK" sz="1200" spc="-10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spc="-5" dirty="0" smtClean="0">
                <a:solidFill>
                  <a:srgbClr val="1C3564"/>
                </a:solidFill>
                <a:cs typeface="Arial"/>
              </a:rPr>
              <a:t>afstemningsregler.</a:t>
            </a:r>
          </a:p>
          <a:p>
            <a:pPr marL="79375" marR="5080" indent="-67310">
              <a:lnSpc>
                <a:spcPct val="100000"/>
              </a:lnSpc>
              <a:buChar char="-"/>
              <a:tabLst>
                <a:tab pos="80010" algn="l"/>
              </a:tabLst>
            </a:pPr>
            <a:endParaRPr lang="da-DK" sz="1200" spc="-5" dirty="0" smtClean="0">
              <a:solidFill>
                <a:srgbClr val="1C3564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b="1" spc="-5" dirty="0">
                <a:solidFill>
                  <a:srgbClr val="ED2124"/>
                </a:solidFill>
                <a:cs typeface="Arial"/>
              </a:rPr>
              <a:t>AREALBEGREBER</a:t>
            </a:r>
            <a:endParaRPr lang="da-DK" sz="1200" dirty="0">
              <a:cs typeface="Arial"/>
            </a:endParaRPr>
          </a:p>
          <a:p>
            <a:pPr marL="184150" indent="-171450">
              <a:lnSpc>
                <a:spcPct val="100000"/>
              </a:lnSpc>
              <a:buFontTx/>
              <a:buChar char="-"/>
            </a:pPr>
            <a:r>
              <a:rPr lang="da-DK" sz="1200" dirty="0" smtClean="0">
                <a:solidFill>
                  <a:srgbClr val="1C3564"/>
                </a:solidFill>
                <a:cs typeface="Arial"/>
              </a:rPr>
              <a:t>Forklaring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på </a:t>
            </a:r>
            <a:r>
              <a:rPr lang="da-DK" sz="1200" spc="-25" dirty="0">
                <a:solidFill>
                  <a:srgbClr val="1C3564"/>
                </a:solidFill>
                <a:cs typeface="Arial"/>
              </a:rPr>
              <a:t>311 </a:t>
            </a:r>
            <a:r>
              <a:rPr lang="da-DK" sz="1200" spc="-15" dirty="0">
                <a:solidFill>
                  <a:srgbClr val="1C3564"/>
                </a:solidFill>
                <a:cs typeface="Arial"/>
              </a:rPr>
              <a:t>arealer,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BBR-arealer, ejerlejlighedsarealer</a:t>
            </a:r>
            <a:r>
              <a:rPr lang="da-DK" sz="1200" spc="-10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m.fl</a:t>
            </a:r>
            <a:r>
              <a:rPr lang="da-DK" sz="1200" dirty="0" smtClean="0">
                <a:solidFill>
                  <a:srgbClr val="1C3564"/>
                </a:solidFill>
                <a:cs typeface="Arial"/>
              </a:rPr>
              <a:t>.</a:t>
            </a:r>
          </a:p>
          <a:p>
            <a:pPr marL="184150" indent="-171450">
              <a:lnSpc>
                <a:spcPct val="100000"/>
              </a:lnSpc>
              <a:buFontTx/>
              <a:buChar char="-"/>
            </a:pPr>
            <a:endParaRPr lang="da-DK" sz="1200" dirty="0" smtClean="0">
              <a:solidFill>
                <a:srgbClr val="1C3564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b="1" spc="30" dirty="0" smtClean="0">
                <a:solidFill>
                  <a:srgbClr val="ED2124"/>
                </a:solidFill>
                <a:cs typeface="Arial"/>
              </a:rPr>
              <a:t>EJENDOMSVISER v/Tim Bergholdt Hansen</a:t>
            </a:r>
            <a:endParaRPr lang="da-DK" sz="1200" dirty="0">
              <a:cs typeface="Arial"/>
            </a:endParaRPr>
          </a:p>
          <a:p>
            <a:pPr marL="183515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86995" algn="l"/>
              </a:tabLst>
            </a:pPr>
            <a:r>
              <a:rPr lang="da-DK" sz="1200" dirty="0">
                <a:solidFill>
                  <a:srgbClr val="1C3564"/>
                </a:solidFill>
                <a:cs typeface="Arial"/>
              </a:rPr>
              <a:t>Spar tid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og penge, når du indhenter</a:t>
            </a:r>
            <a:r>
              <a:rPr lang="da-DK" sz="1200" spc="-20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spc="-10" dirty="0">
                <a:solidFill>
                  <a:srgbClr val="1C3564"/>
                </a:solidFill>
                <a:cs typeface="Arial"/>
              </a:rPr>
              <a:t>ejendomsoplysninger.</a:t>
            </a:r>
            <a:endParaRPr lang="da-DK" sz="1200" dirty="0">
              <a:cs typeface="Arial"/>
            </a:endParaRPr>
          </a:p>
          <a:p>
            <a:pPr marL="183515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86995" algn="l"/>
              </a:tabLst>
            </a:pPr>
            <a:r>
              <a:rPr lang="da-DK" sz="1200" dirty="0">
                <a:solidFill>
                  <a:srgbClr val="1C3564"/>
                </a:solidFill>
                <a:cs typeface="Arial"/>
              </a:rPr>
              <a:t>Skab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overblik over ejendomme og</a:t>
            </a:r>
            <a:r>
              <a:rPr lang="da-DK" sz="1200" spc="-25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ejerforhold.</a:t>
            </a:r>
            <a:endParaRPr lang="da-DK" sz="1200" dirty="0">
              <a:cs typeface="Arial"/>
            </a:endParaRPr>
          </a:p>
          <a:p>
            <a:pPr marL="183515" indent="-1714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86995" algn="l"/>
              </a:tabLst>
            </a:pPr>
            <a:r>
              <a:rPr lang="da-DK" sz="1200" dirty="0">
                <a:solidFill>
                  <a:srgbClr val="1C3564"/>
                </a:solidFill>
                <a:cs typeface="Arial"/>
              </a:rPr>
              <a:t>Få 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gratis prøveadgang </a:t>
            </a:r>
            <a:r>
              <a:rPr lang="da-DK" sz="1200" dirty="0">
                <a:solidFill>
                  <a:srgbClr val="1C3564"/>
                </a:solidFill>
                <a:cs typeface="Arial"/>
              </a:rPr>
              <a:t>til</a:t>
            </a:r>
            <a:r>
              <a:rPr lang="da-DK" sz="1200" spc="-5" dirty="0">
                <a:solidFill>
                  <a:srgbClr val="1C3564"/>
                </a:solidFill>
                <a:cs typeface="Arial"/>
              </a:rPr>
              <a:t> </a:t>
            </a:r>
            <a:r>
              <a:rPr lang="da-DK" sz="1200" spc="-10" dirty="0" err="1">
                <a:solidFill>
                  <a:srgbClr val="1C3564"/>
                </a:solidFill>
                <a:cs typeface="Arial"/>
              </a:rPr>
              <a:t>EjendomsViser</a:t>
            </a:r>
            <a:r>
              <a:rPr lang="da-DK" sz="1200" spc="-10" dirty="0" smtClean="0">
                <a:solidFill>
                  <a:srgbClr val="1C3564"/>
                </a:solidFill>
                <a:cs typeface="Arial"/>
              </a:rPr>
              <a:t>.</a:t>
            </a:r>
          </a:p>
          <a:p>
            <a:pPr marL="86360" indent="-74295">
              <a:lnSpc>
                <a:spcPct val="100000"/>
              </a:lnSpc>
              <a:buChar char="-"/>
              <a:tabLst>
                <a:tab pos="86995" algn="l"/>
              </a:tabLst>
            </a:pPr>
            <a:endParaRPr lang="da-DK" sz="1200" spc="-10" dirty="0" smtClean="0">
              <a:solidFill>
                <a:srgbClr val="1C3564"/>
              </a:solidFill>
              <a:cs typeface="Arial"/>
            </a:endParaRPr>
          </a:p>
          <a:p>
            <a:pPr marL="12065">
              <a:tabLst>
                <a:tab pos="86995" algn="l"/>
              </a:tabLst>
            </a:pPr>
            <a:endParaRPr lang="da-DK" sz="1200" b="1" spc="-5" dirty="0" smtClean="0">
              <a:solidFill>
                <a:srgbClr val="ED2124"/>
              </a:solidFill>
              <a:cs typeface="Arial"/>
            </a:endParaRPr>
          </a:p>
          <a:p>
            <a:pPr marL="12065">
              <a:tabLst>
                <a:tab pos="86995" algn="l"/>
              </a:tabLst>
            </a:pPr>
            <a:r>
              <a:rPr lang="da-DK" sz="1200" b="1" spc="-30" dirty="0">
                <a:solidFill>
                  <a:srgbClr val="ED2124"/>
                </a:solidFill>
                <a:cs typeface="Arial"/>
              </a:rPr>
              <a:t>TAK </a:t>
            </a:r>
            <a:r>
              <a:rPr lang="da-DK" sz="1200" b="1" dirty="0">
                <a:solidFill>
                  <a:srgbClr val="ED2124"/>
                </a:solidFill>
                <a:cs typeface="Arial"/>
              </a:rPr>
              <a:t>FOR I</a:t>
            </a:r>
            <a:r>
              <a:rPr lang="da-DK" sz="1200" b="1" spc="-55" dirty="0">
                <a:solidFill>
                  <a:srgbClr val="ED2124"/>
                </a:solidFill>
                <a:cs typeface="Arial"/>
              </a:rPr>
              <a:t> </a:t>
            </a:r>
            <a:r>
              <a:rPr lang="da-DK" sz="1200" b="1" spc="-5" dirty="0">
                <a:solidFill>
                  <a:srgbClr val="ED2124"/>
                </a:solidFill>
                <a:cs typeface="Arial"/>
              </a:rPr>
              <a:t>DAG</a:t>
            </a:r>
            <a:endParaRPr lang="da-DK" sz="1200" dirty="0">
              <a:cs typeface="Arial"/>
            </a:endParaRPr>
          </a:p>
          <a:p>
            <a:pPr marL="86360" indent="-74295">
              <a:buFontTx/>
              <a:buChar char="-"/>
              <a:tabLst>
                <a:tab pos="86995" algn="l"/>
              </a:tabLst>
            </a:pPr>
            <a:endParaRPr lang="da-DK" sz="950" dirty="0">
              <a:cs typeface="Arial"/>
            </a:endParaRPr>
          </a:p>
          <a:p>
            <a:pPr marL="86360" indent="-74295">
              <a:lnSpc>
                <a:spcPct val="100000"/>
              </a:lnSpc>
              <a:buChar char="-"/>
              <a:tabLst>
                <a:tab pos="86995" algn="l"/>
              </a:tabLst>
            </a:pPr>
            <a:endParaRPr lang="da-DK" sz="950" dirty="0">
              <a:cs typeface="Arial"/>
            </a:endParaRPr>
          </a:p>
          <a:p>
            <a:pPr marL="184150" indent="-171450">
              <a:lnSpc>
                <a:spcPct val="100000"/>
              </a:lnSpc>
              <a:buFontTx/>
              <a:buChar char="-"/>
            </a:pPr>
            <a:endParaRPr lang="da-DK" sz="950" dirty="0">
              <a:cs typeface="Arial"/>
            </a:endParaRPr>
          </a:p>
          <a:p>
            <a:pPr marL="79375" marR="5080" indent="-67310">
              <a:lnSpc>
                <a:spcPct val="100000"/>
              </a:lnSpc>
              <a:buChar char="-"/>
              <a:tabLst>
                <a:tab pos="80010" algn="l"/>
              </a:tabLst>
            </a:pPr>
            <a:endParaRPr lang="da-DK" sz="950" dirty="0">
              <a:cs typeface="Arial"/>
            </a:endParaRPr>
          </a:p>
          <a:p>
            <a:pPr marL="183515" marR="5080" indent="-171450">
              <a:lnSpc>
                <a:spcPct val="100000"/>
              </a:lnSpc>
              <a:buFontTx/>
              <a:buChar char="-"/>
            </a:pPr>
            <a:endParaRPr lang="da-DK" sz="95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50" dirty="0">
              <a:latin typeface="Arial"/>
              <a:cs typeface="Arial"/>
            </a:endParaRPr>
          </a:p>
        </p:txBody>
      </p:sp>
      <p:sp>
        <p:nvSpPr>
          <p:cNvPr id="27" name="object 30"/>
          <p:cNvSpPr txBox="1">
            <a:spLocks noGrp="1"/>
          </p:cNvSpPr>
          <p:nvPr>
            <p:ph type="title"/>
          </p:nvPr>
        </p:nvSpPr>
        <p:spPr>
          <a:xfrm>
            <a:off x="5277448" y="980577"/>
            <a:ext cx="327600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7030">
              <a:lnSpc>
                <a:spcPct val="100000"/>
              </a:lnSpc>
              <a:spcBef>
                <a:spcPts val="100"/>
              </a:spcBef>
            </a:pPr>
            <a:r>
              <a:rPr sz="2000" dirty="0"/>
              <a:t>PROGRAM</a:t>
            </a:r>
          </a:p>
        </p:txBody>
      </p:sp>
      <p:sp>
        <p:nvSpPr>
          <p:cNvPr id="28" name="object 37"/>
          <p:cNvSpPr/>
          <p:nvPr/>
        </p:nvSpPr>
        <p:spPr>
          <a:xfrm>
            <a:off x="7886543" y="2367841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33286"/>
                </a:moveTo>
                <a:lnTo>
                  <a:pt x="0" y="0"/>
                </a:lnTo>
              </a:path>
            </a:pathLst>
          </a:custGeom>
          <a:solidFill>
            <a:srgbClr val="1C356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Picture 2" descr="G:\Fotos\Medarbejdere\På hjemmesiden\pc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9" y="1061296"/>
            <a:ext cx="1472666" cy="1828800"/>
          </a:xfrm>
          <a:prstGeom prst="rect">
            <a:avLst/>
          </a:prstGeom>
          <a:ln w="127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G:\Fotos\Medarbejdere\På hjemmesiden\t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12" y="3676228"/>
            <a:ext cx="1472666" cy="1828799"/>
          </a:xfrm>
          <a:prstGeom prst="rect">
            <a:avLst/>
          </a:prstGeom>
          <a:ln w="127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" y="1397480"/>
            <a:ext cx="3906864" cy="511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77" y="160102"/>
            <a:ext cx="2923063" cy="634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241999"/>
            <a:ext cx="9481457" cy="825502"/>
          </a:xfrm>
        </p:spPr>
        <p:txBody>
          <a:bodyPr/>
          <a:lstStyle/>
          <a:p>
            <a:r>
              <a:rPr lang="da-DK" dirty="0" smtClean="0"/>
              <a:t>Danmarks Arealinformation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34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Jordbrugsanalyser</a:t>
            </a:r>
            <a:endParaRPr lang="da-DK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23" y="1302589"/>
            <a:ext cx="4488691" cy="439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9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GEUS &amp; Energinet</a:t>
            </a: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3" y="1263888"/>
            <a:ext cx="4445250" cy="507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Vejdirektoratet &amp; SDFE højdemodeller</a:t>
            </a:r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78" y="1293961"/>
            <a:ext cx="3884312" cy="500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5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Skråfotos</a:t>
            </a:r>
            <a:endParaRPr lang="da-D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24" y="1126425"/>
            <a:ext cx="10686691" cy="539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1498" y="2959320"/>
            <a:ext cx="9481457" cy="825502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 smtClean="0"/>
              <a:t>Lad os kigge på </a:t>
            </a:r>
            <a:br>
              <a:rPr lang="da-DK" dirty="0" smtClean="0"/>
            </a:br>
            <a:r>
              <a:rPr lang="da-DK" dirty="0" smtClean="0"/>
              <a:t>mulighederne med</a:t>
            </a:r>
            <a:br>
              <a:rPr lang="da-DK" dirty="0" smtClean="0"/>
            </a:b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err="1" smtClean="0"/>
              <a:t>EjendomsViser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38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KortViser.dk - Ejendomsviser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1022" y="1551801"/>
            <a:ext cx="10467109" cy="4326485"/>
          </a:xfrm>
        </p:spPr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pic>
        <p:nvPicPr>
          <p:cNvPr id="4098" name="Picture 2" descr="New Mid 2018 Macbook Pros — Quick Thoughts; Still Hop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1" y="1403915"/>
            <a:ext cx="9717265" cy="53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72" y="1750374"/>
            <a:ext cx="6913076" cy="374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frundet rektangel 15"/>
          <p:cNvSpPr/>
          <p:nvPr/>
        </p:nvSpPr>
        <p:spPr>
          <a:xfrm>
            <a:off x="7710853" y="3303917"/>
            <a:ext cx="1456427" cy="629728"/>
          </a:xfrm>
          <a:prstGeom prst="round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81" y="4037157"/>
            <a:ext cx="369570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4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Bygning på fremmed grund</a:t>
            </a:r>
            <a:endParaRPr lang="da-D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80000"/>
            <a:ext cx="10908000" cy="551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61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ESR-bygning på </a:t>
            </a:r>
            <a:r>
              <a:rPr lang="da-DK" dirty="0" err="1" smtClean="0"/>
              <a:t>umatrikuleret</a:t>
            </a:r>
            <a:r>
              <a:rPr lang="da-DK" dirty="0" smtClean="0"/>
              <a:t> areal</a:t>
            </a:r>
            <a:endParaRPr lang="da-DK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80000"/>
            <a:ext cx="10884634" cy="549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7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CVR-ejede ejendomme</a:t>
            </a:r>
            <a:endParaRPr lang="da-DK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79999"/>
            <a:ext cx="10955116" cy="553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6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838200" y="1156904"/>
            <a:ext cx="10089563" cy="1811337"/>
          </a:xfrm>
        </p:spPr>
        <p:txBody>
          <a:bodyPr/>
          <a:lstStyle/>
          <a:p>
            <a:r>
              <a:rPr lang="da-DK" dirty="0" smtClean="0"/>
              <a:t>Agenda</a:t>
            </a:r>
            <a:endParaRPr lang="da-DK" dirty="0"/>
          </a:p>
        </p:txBody>
      </p:sp>
      <p:sp>
        <p:nvSpPr>
          <p:cNvPr id="8" name="Undertitel 7"/>
          <p:cNvSpPr>
            <a:spLocks noGrp="1"/>
          </p:cNvSpPr>
          <p:nvPr>
            <p:ph type="subTitle" idx="1"/>
          </p:nvPr>
        </p:nvSpPr>
        <p:spPr>
          <a:xfrm>
            <a:off x="838200" y="3261299"/>
            <a:ext cx="10089563" cy="2082800"/>
          </a:xfrm>
        </p:spPr>
        <p:txBody>
          <a:bodyPr>
            <a:normAutofit lnSpcReduction="1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Kortviser.dk </a:t>
            </a:r>
            <a:br>
              <a:rPr lang="da-DK" dirty="0" smtClean="0"/>
            </a:br>
            <a:r>
              <a:rPr lang="da-DK" dirty="0" smtClean="0"/>
              <a:t>   - Ejendomsviser</a:t>
            </a:r>
            <a:br>
              <a:rPr lang="da-DK" dirty="0" smtClean="0"/>
            </a:br>
            <a:r>
              <a:rPr lang="da-DK" dirty="0" smtClean="0"/>
              <a:t>   - Proplot</a:t>
            </a:r>
            <a:br>
              <a:rPr lang="da-DK" dirty="0" smtClean="0"/>
            </a:br>
            <a:r>
              <a:rPr lang="da-DK" dirty="0" smtClean="0"/>
              <a:t>   - Projekt</a:t>
            </a:r>
          </a:p>
          <a:p>
            <a:endParaRPr lang="da-DK" dirty="0"/>
          </a:p>
          <a:p>
            <a:r>
              <a:rPr lang="da-DK" dirty="0" smtClean="0"/>
              <a:t>Kortviser Mobil</a:t>
            </a:r>
            <a:endParaRPr lang="da-DK" dirty="0"/>
          </a:p>
        </p:txBody>
      </p:sp>
      <p:sp>
        <p:nvSpPr>
          <p:cNvPr id="18" name="Pladsholder til billede 17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4" name="Pladsholder til billede 1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uppe 5"/>
          <p:cNvGrpSpPr>
            <a:grpSpLocks noChangeAspect="1"/>
          </p:cNvGrpSpPr>
          <p:nvPr/>
        </p:nvGrpSpPr>
        <p:grpSpPr>
          <a:xfrm>
            <a:off x="5753820" y="1530488"/>
            <a:ext cx="4567310" cy="2532783"/>
            <a:chOff x="1362973" y="903594"/>
            <a:chExt cx="10394831" cy="5925686"/>
          </a:xfrm>
        </p:grpSpPr>
        <p:pic>
          <p:nvPicPr>
            <p:cNvPr id="9" name="Picture 2" descr="New Mid 2018 Macbook Pros — Quick Thoughts; Still Hoping ..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973" y="903594"/>
              <a:ext cx="10394831" cy="5925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319" y="1440611"/>
              <a:ext cx="7300887" cy="3954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uppe 1"/>
          <p:cNvGrpSpPr/>
          <p:nvPr/>
        </p:nvGrpSpPr>
        <p:grpSpPr>
          <a:xfrm>
            <a:off x="6341610" y="4321833"/>
            <a:ext cx="3391729" cy="2287743"/>
            <a:chOff x="7096311" y="4275131"/>
            <a:chExt cx="2178633" cy="1713344"/>
          </a:xfrm>
        </p:grpSpPr>
        <p:pic>
          <p:nvPicPr>
            <p:cNvPr id="12" name="Picture 4" descr="Billedresultat for ipad pro front landscape transparan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311" y="4275131"/>
              <a:ext cx="2178633" cy="171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tha\Documents\AgriTeam\IMG_0015.PN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2838" y="4308190"/>
              <a:ext cx="2014294" cy="141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69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ESR-ejerlejligheder</a:t>
            </a:r>
            <a:endParaRPr lang="da-DK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80000"/>
            <a:ext cx="10955363" cy="553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3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ESR-ejerlejligheder</a:t>
            </a:r>
            <a:endParaRPr lang="da-D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80000"/>
            <a:ext cx="10955363" cy="553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2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80000"/>
            <a:ext cx="10955363" cy="554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ESR-ejerlejligheder</a:t>
            </a:r>
            <a:endParaRPr lang="da-DK" dirty="0"/>
          </a:p>
        </p:txBody>
      </p:sp>
      <p:sp>
        <p:nvSpPr>
          <p:cNvPr id="3" name="Nedadgående pil 2"/>
          <p:cNvSpPr/>
          <p:nvPr/>
        </p:nvSpPr>
        <p:spPr>
          <a:xfrm rot="2890919">
            <a:off x="1333796" y="1941086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5" y="1443340"/>
            <a:ext cx="3949452" cy="45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edadgående pil 6"/>
          <p:cNvSpPr/>
          <p:nvPr/>
        </p:nvSpPr>
        <p:spPr>
          <a:xfrm rot="2890919">
            <a:off x="3806701" y="1941087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24" y="1930471"/>
            <a:ext cx="12286999" cy="271977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Nedadgående pil 8"/>
          <p:cNvSpPr/>
          <p:nvPr/>
        </p:nvSpPr>
        <p:spPr>
          <a:xfrm rot="2890919">
            <a:off x="4501062" y="1315214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310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LIFA OIS – ESR-ejerlejligheder</a:t>
            </a:r>
            <a:endParaRPr lang="da-D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80000"/>
            <a:ext cx="10955363" cy="554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edadgående pil 4"/>
          <p:cNvSpPr/>
          <p:nvPr/>
        </p:nvSpPr>
        <p:spPr>
          <a:xfrm rot="2890919">
            <a:off x="4427800" y="1940039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Nedadgående pil 5"/>
          <p:cNvSpPr/>
          <p:nvPr/>
        </p:nvSpPr>
        <p:spPr>
          <a:xfrm rot="2890919">
            <a:off x="2846290" y="1876779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11" y="1665925"/>
            <a:ext cx="4779970" cy="43771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Nedadgående pil 8"/>
          <p:cNvSpPr/>
          <p:nvPr/>
        </p:nvSpPr>
        <p:spPr>
          <a:xfrm rot="2890919">
            <a:off x="4582675" y="4585691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5887"/>
            <a:ext cx="5313484" cy="395348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76" y="2518222"/>
            <a:ext cx="6883643" cy="349588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4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Filtreringsfunktioner – Hoved ejer navn</a:t>
            </a:r>
            <a:endParaRPr lang="da-D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80000"/>
            <a:ext cx="11014322" cy="554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edadgående pil 4"/>
          <p:cNvSpPr/>
          <p:nvPr/>
        </p:nvSpPr>
        <p:spPr>
          <a:xfrm rot="2890919">
            <a:off x="10966626" y="3614611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Nedadgående pil 5"/>
          <p:cNvSpPr/>
          <p:nvPr/>
        </p:nvSpPr>
        <p:spPr>
          <a:xfrm rot="2890919">
            <a:off x="6607411" y="1877826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0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Filtreringsfunktioner - udpegning</a:t>
            </a:r>
            <a:endParaRPr lang="da-D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080000"/>
            <a:ext cx="11014322" cy="562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edadgående pil 4"/>
          <p:cNvSpPr/>
          <p:nvPr/>
        </p:nvSpPr>
        <p:spPr>
          <a:xfrm rot="2890919">
            <a:off x="7176754" y="2982007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Nedadgående pil 5"/>
          <p:cNvSpPr/>
          <p:nvPr/>
        </p:nvSpPr>
        <p:spPr>
          <a:xfrm rot="2890919">
            <a:off x="5155296" y="1202091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16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1498" y="2959320"/>
            <a:ext cx="9481457" cy="825502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 err="1" smtClean="0"/>
              <a:t>KortViser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err="1" smtClean="0"/>
              <a:t>ProPlot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 </a:t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3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8371">
            <a:off x="761112" y="3247189"/>
            <a:ext cx="3273723" cy="230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8371">
            <a:off x="554088" y="2591643"/>
            <a:ext cx="3273723" cy="230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KortViser.dk - </a:t>
            </a:r>
            <a:r>
              <a:rPr lang="da-DK" dirty="0" err="1" smtClean="0"/>
              <a:t>ProPlot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8371">
            <a:off x="485075" y="2006769"/>
            <a:ext cx="3273723" cy="230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e 3"/>
          <p:cNvGrpSpPr/>
          <p:nvPr/>
        </p:nvGrpSpPr>
        <p:grpSpPr>
          <a:xfrm>
            <a:off x="2634945" y="1378049"/>
            <a:ext cx="9717265" cy="5388669"/>
            <a:chOff x="1272789" y="1136509"/>
            <a:chExt cx="9717265" cy="5388669"/>
          </a:xfrm>
        </p:grpSpPr>
        <p:pic>
          <p:nvPicPr>
            <p:cNvPr id="4098" name="Picture 2" descr="New Mid 2018 Macbook Pros — Quick Thoughts; Still Hoping 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789" y="1136509"/>
              <a:ext cx="9717265" cy="5388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158" y="1656483"/>
              <a:ext cx="6837909" cy="3648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67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Udskrift af kortmateriale</a:t>
            </a:r>
            <a:endParaRPr lang="da-DK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" y="1072760"/>
            <a:ext cx="10826505" cy="546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94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24" y="190242"/>
            <a:ext cx="4529584" cy="64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Billedresultat for adobe pd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8" descr="Billedresultat for adobe pd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8" y="160337"/>
            <a:ext cx="4553367" cy="64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Billedresultat for adobe pdf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18" y="2225616"/>
            <a:ext cx="2572563" cy="257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4172402" y="725079"/>
            <a:ext cx="9481457" cy="825502"/>
          </a:xfrm>
        </p:spPr>
        <p:txBody>
          <a:bodyPr/>
          <a:lstStyle/>
          <a:p>
            <a:r>
              <a:rPr lang="da-DK" dirty="0"/>
              <a:t>Udskrift af kortmateriale</a:t>
            </a:r>
          </a:p>
        </p:txBody>
      </p:sp>
    </p:spTree>
    <p:extLst>
      <p:ext uri="{BB962C8B-B14F-4D97-AF65-F5344CB8AC3E}">
        <p14:creationId xmlns:p14="http://schemas.microsoft.com/office/powerpoint/2010/main" val="38209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1498" y="2959320"/>
            <a:ext cx="9481457" cy="825502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Først lidt om KortViser.dk</a:t>
            </a:r>
            <a:br>
              <a:rPr lang="da-DK" dirty="0" smtClean="0"/>
            </a:br>
            <a:r>
              <a:rPr lang="da-DK" sz="2200" dirty="0" smtClean="0"/>
              <a:t>(Basispakken)</a:t>
            </a: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36340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1498" y="2959320"/>
            <a:ext cx="9481457" cy="825502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 err="1" smtClean="0"/>
              <a:t>KortViser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Projekt</a:t>
            </a:r>
            <a:br>
              <a:rPr lang="da-DK" dirty="0" smtClean="0"/>
            </a:br>
            <a:r>
              <a:rPr lang="da-DK" dirty="0" smtClean="0"/>
              <a:t> </a:t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71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KortViser.dk - Projekt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grpSp>
        <p:nvGrpSpPr>
          <p:cNvPr id="5" name="Gruppe 4"/>
          <p:cNvGrpSpPr/>
          <p:nvPr/>
        </p:nvGrpSpPr>
        <p:grpSpPr>
          <a:xfrm>
            <a:off x="2642635" y="1378049"/>
            <a:ext cx="9717265" cy="5388669"/>
            <a:chOff x="2642635" y="1378049"/>
            <a:chExt cx="9717265" cy="5388669"/>
          </a:xfrm>
        </p:grpSpPr>
        <p:pic>
          <p:nvPicPr>
            <p:cNvPr id="4098" name="Picture 2" descr="New Mid 2018 Macbook Pros — Quick Thoughts; Still Hoping ..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2635" y="1378049"/>
              <a:ext cx="9717265" cy="5388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837" y="1865906"/>
              <a:ext cx="6867457" cy="3719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8" y="2209862"/>
            <a:ext cx="3623144" cy="2905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91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1498" y="2959320"/>
            <a:ext cx="9481457" cy="825502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 err="1" smtClean="0"/>
              <a:t>KortViser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Mobil</a:t>
            </a:r>
            <a:br>
              <a:rPr lang="da-DK" dirty="0" smtClean="0"/>
            </a:br>
            <a:r>
              <a:rPr lang="da-DK" dirty="0" smtClean="0"/>
              <a:t> </a:t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94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KortViser</a:t>
            </a:r>
            <a:r>
              <a:rPr lang="da-DK" dirty="0"/>
              <a:t> Mobil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Giver samme muligheder  som Kortviser.dk (på PC)</a:t>
            </a:r>
          </a:p>
          <a:p>
            <a:r>
              <a:rPr lang="da-DK" dirty="0" smtClean="0"/>
              <a:t>Nem og overskuelig at bruge på mobil / iPad – beregnet til touch skærm</a:t>
            </a:r>
          </a:p>
          <a:p>
            <a:r>
              <a:rPr lang="da-DK" dirty="0" smtClean="0"/>
              <a:t>Udnyttelse af mobil / iPad GPS positionering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255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KortViser</a:t>
            </a:r>
            <a:r>
              <a:rPr lang="da-DK" dirty="0"/>
              <a:t> </a:t>
            </a:r>
            <a:r>
              <a:rPr lang="da-DK" dirty="0" smtClean="0"/>
              <a:t>Mobil</a:t>
            </a:r>
            <a:endParaRPr lang="da-DK" dirty="0"/>
          </a:p>
        </p:txBody>
      </p:sp>
      <p:grpSp>
        <p:nvGrpSpPr>
          <p:cNvPr id="3" name="Gruppe 2"/>
          <p:cNvGrpSpPr/>
          <p:nvPr/>
        </p:nvGrpSpPr>
        <p:grpSpPr>
          <a:xfrm>
            <a:off x="2510288" y="1048620"/>
            <a:ext cx="6702724" cy="5271230"/>
            <a:chOff x="2510288" y="1048620"/>
            <a:chExt cx="6702724" cy="5271230"/>
          </a:xfrm>
        </p:grpSpPr>
        <p:pic>
          <p:nvPicPr>
            <p:cNvPr id="8" name="Picture 4" descr="Billedresultat for ipad pro front landscape transparan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0288" y="1048620"/>
              <a:ext cx="6702724" cy="5271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3" name="Picture 1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706" y="1322663"/>
              <a:ext cx="6174000" cy="41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93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KortViser</a:t>
            </a:r>
            <a:r>
              <a:rPr lang="da-DK" dirty="0"/>
              <a:t> </a:t>
            </a:r>
            <a:r>
              <a:rPr lang="da-DK" dirty="0" smtClean="0"/>
              <a:t>Mobil</a:t>
            </a:r>
            <a:endParaRPr lang="da-DK" dirty="0"/>
          </a:p>
        </p:txBody>
      </p:sp>
      <p:grpSp>
        <p:nvGrpSpPr>
          <p:cNvPr id="3" name="Gruppe 2"/>
          <p:cNvGrpSpPr/>
          <p:nvPr/>
        </p:nvGrpSpPr>
        <p:grpSpPr>
          <a:xfrm>
            <a:off x="2510288" y="1048620"/>
            <a:ext cx="6702724" cy="5271230"/>
            <a:chOff x="2510288" y="1048620"/>
            <a:chExt cx="6702724" cy="5271230"/>
          </a:xfrm>
        </p:grpSpPr>
        <p:pic>
          <p:nvPicPr>
            <p:cNvPr id="8" name="Picture 4" descr="Billedresultat for ipad pro front landscape transparan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0288" y="1048620"/>
              <a:ext cx="6702724" cy="5271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3" name="Picture 1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706" y="1322663"/>
              <a:ext cx="6174000" cy="41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" name="Picture 2" descr="C:\Users\tha\Documents\AgriTeam\IMG_0015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650" y="1322663"/>
              <a:ext cx="6184800" cy="41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08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Gratis prøveadgang til Ejendomsviser</a:t>
            </a:r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35" y="1469645"/>
            <a:ext cx="6495511" cy="463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lede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73" y="1984076"/>
            <a:ext cx="29718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1362973" y="4899804"/>
            <a:ext cx="2753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/>
              <a:t>Tilbud om onlineseminar</a:t>
            </a:r>
            <a:br>
              <a:rPr lang="da-DK" dirty="0" smtClean="0"/>
            </a:br>
            <a:r>
              <a:rPr lang="da-DK" dirty="0" smtClean="0"/>
              <a:t>med demonstration af </a:t>
            </a:r>
            <a:br>
              <a:rPr lang="da-DK" dirty="0" smtClean="0"/>
            </a:br>
            <a:r>
              <a:rPr lang="da-DK" dirty="0" smtClean="0"/>
              <a:t>EjendomsViser</a:t>
            </a:r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1000664" y="4386383"/>
            <a:ext cx="1207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+</a:t>
            </a:r>
            <a:endParaRPr lang="da-DK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4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Spørgsmål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33195" y="2259541"/>
            <a:ext cx="4423912" cy="354640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sz="71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da-DK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0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KortViser.dk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1022" y="1551801"/>
            <a:ext cx="10467109" cy="4326485"/>
          </a:xfrm>
        </p:spPr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endParaRPr lang="da-DK" dirty="0"/>
          </a:p>
        </p:txBody>
      </p:sp>
      <p:pic>
        <p:nvPicPr>
          <p:cNvPr id="4098" name="Picture 2" descr="New Mid 2018 Macbook Pros — Quick Thoughts; Still Hop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1" y="1403915"/>
            <a:ext cx="9717265" cy="53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72" y="1750374"/>
            <a:ext cx="6913076" cy="374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44" y="1731574"/>
            <a:ext cx="5048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39" y="1218861"/>
            <a:ext cx="6905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frundet rektangel 3"/>
          <p:cNvSpPr/>
          <p:nvPr/>
        </p:nvSpPr>
        <p:spPr>
          <a:xfrm>
            <a:off x="2156604" y="1998979"/>
            <a:ext cx="319177" cy="1330803"/>
          </a:xfrm>
          <a:prstGeom prst="round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Afrundet rektangel 12"/>
          <p:cNvSpPr/>
          <p:nvPr/>
        </p:nvSpPr>
        <p:spPr>
          <a:xfrm rot="16200000">
            <a:off x="5574991" y="726932"/>
            <a:ext cx="245854" cy="2665221"/>
          </a:xfrm>
          <a:prstGeom prst="round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64" y="1047458"/>
            <a:ext cx="2400525" cy="505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frundet rektangel 15"/>
          <p:cNvSpPr/>
          <p:nvPr/>
        </p:nvSpPr>
        <p:spPr>
          <a:xfrm>
            <a:off x="7710853" y="1998978"/>
            <a:ext cx="1456427" cy="2889545"/>
          </a:xfrm>
          <a:prstGeom prst="round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39" y="1251032"/>
            <a:ext cx="27622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Nedadgående pil 16"/>
          <p:cNvSpPr/>
          <p:nvPr/>
        </p:nvSpPr>
        <p:spPr>
          <a:xfrm rot="2890919">
            <a:off x="7291773" y="609590"/>
            <a:ext cx="310551" cy="6308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629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1498" y="2959320"/>
            <a:ext cx="9481457" cy="825502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Hvilke kort er der adgang til i KortViser.dk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94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Baggrundskort</a:t>
            </a:r>
            <a:endParaRPr lang="da-DK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85" y="181155"/>
            <a:ext cx="3522903" cy="621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e 3"/>
          <p:cNvGrpSpPr/>
          <p:nvPr/>
        </p:nvGrpSpPr>
        <p:grpSpPr>
          <a:xfrm>
            <a:off x="255151" y="603850"/>
            <a:ext cx="552723" cy="357973"/>
            <a:chOff x="6486434" y="1345721"/>
            <a:chExt cx="552723" cy="35797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570" y="1345721"/>
              <a:ext cx="406788" cy="357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ktangel 2"/>
            <p:cNvSpPr/>
            <p:nvPr/>
          </p:nvSpPr>
          <p:spPr>
            <a:xfrm>
              <a:off x="6929228" y="1345721"/>
              <a:ext cx="109929" cy="27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Rektangel 15"/>
            <p:cNvSpPr/>
            <p:nvPr/>
          </p:nvSpPr>
          <p:spPr>
            <a:xfrm>
              <a:off x="6486434" y="1351479"/>
              <a:ext cx="109929" cy="27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5318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Temadata</a:t>
            </a:r>
            <a:endParaRPr lang="da-DK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9" y="1067501"/>
            <a:ext cx="2733136" cy="244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9" y="3613102"/>
            <a:ext cx="2913257" cy="2968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1" y="1473195"/>
            <a:ext cx="4401872" cy="362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5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Temadata - Plandata</a:t>
            </a:r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73" y="1081183"/>
            <a:ext cx="3066724" cy="550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e 3"/>
          <p:cNvGrpSpPr/>
          <p:nvPr/>
        </p:nvGrpSpPr>
        <p:grpSpPr>
          <a:xfrm>
            <a:off x="4694440" y="1049123"/>
            <a:ext cx="3164229" cy="5532832"/>
            <a:chOff x="5030855" y="850725"/>
            <a:chExt cx="3045934" cy="537680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9481" y="1047517"/>
              <a:ext cx="3037308" cy="51800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855" y="850725"/>
              <a:ext cx="2189455" cy="19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pe 7"/>
          <p:cNvGrpSpPr/>
          <p:nvPr/>
        </p:nvGrpSpPr>
        <p:grpSpPr>
          <a:xfrm>
            <a:off x="8356954" y="929047"/>
            <a:ext cx="3202451" cy="5652908"/>
            <a:chOff x="8555353" y="877291"/>
            <a:chExt cx="3038562" cy="548500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9857" y="1077780"/>
              <a:ext cx="3004058" cy="52845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5353" y="877291"/>
              <a:ext cx="2189455" cy="19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90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Danmarks Arealinformation</a:t>
            </a:r>
            <a:endParaRPr lang="da-D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45838"/>
            <a:ext cx="2914740" cy="514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e 3"/>
          <p:cNvGrpSpPr/>
          <p:nvPr/>
        </p:nvGrpSpPr>
        <p:grpSpPr>
          <a:xfrm>
            <a:off x="4357508" y="1695449"/>
            <a:ext cx="3410674" cy="4015237"/>
            <a:chOff x="4357508" y="1695449"/>
            <a:chExt cx="3410674" cy="401523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508" y="1695449"/>
              <a:ext cx="1384730" cy="24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276" y="1930960"/>
              <a:ext cx="3405906" cy="37797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pe 4"/>
          <p:cNvGrpSpPr/>
          <p:nvPr/>
        </p:nvGrpSpPr>
        <p:grpSpPr>
          <a:xfrm>
            <a:off x="8007743" y="1299392"/>
            <a:ext cx="3637918" cy="4995473"/>
            <a:chOff x="8007743" y="1299392"/>
            <a:chExt cx="3637918" cy="4995473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125" y="1553815"/>
              <a:ext cx="3577536" cy="4741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743" y="1299392"/>
              <a:ext cx="1386422" cy="24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77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LIFA 4">
      <a:dk1>
        <a:srgbClr val="003366"/>
      </a:dk1>
      <a:lt1>
        <a:srgbClr val="FFFFFF"/>
      </a:lt1>
      <a:dk2>
        <a:srgbClr val="AABFBF"/>
      </a:dk2>
      <a:lt2>
        <a:srgbClr val="FF0000"/>
      </a:lt2>
      <a:accent1>
        <a:srgbClr val="546957"/>
      </a:accent1>
      <a:accent2>
        <a:srgbClr val="414F48"/>
      </a:accent2>
      <a:accent3>
        <a:srgbClr val="B86133"/>
      </a:accent3>
      <a:accent4>
        <a:srgbClr val="A13F22"/>
      </a:accent4>
      <a:accent5>
        <a:srgbClr val="EFD3BA"/>
      </a:accent5>
      <a:accent6>
        <a:srgbClr val="EFBC90"/>
      </a:accent6>
      <a:hlink>
        <a:srgbClr val="FF0000"/>
      </a:hlink>
      <a:folHlink>
        <a:srgbClr val="FF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11812</TotalTime>
  <Words>287</Words>
  <Application>Microsoft Office PowerPoint</Application>
  <PresentationFormat>Brugerdefineret</PresentationFormat>
  <Paragraphs>87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37</vt:i4>
      </vt:variant>
    </vt:vector>
  </HeadingPairs>
  <TitlesOfParts>
    <vt:vector size="38" baseType="lpstr">
      <vt:lpstr>blank</vt:lpstr>
      <vt:lpstr>PROGRAM</vt:lpstr>
      <vt:lpstr>Agenda</vt:lpstr>
      <vt:lpstr>Først lidt om KortViser.dk (Basispakken)</vt:lpstr>
      <vt:lpstr>KortViser.dk</vt:lpstr>
      <vt:lpstr>Hvilke kort er der adgang til i KortViser.dk</vt:lpstr>
      <vt:lpstr>Baggrundskort</vt:lpstr>
      <vt:lpstr>Temadata</vt:lpstr>
      <vt:lpstr>Temadata - Plandata</vt:lpstr>
      <vt:lpstr>Danmarks Arealinformation</vt:lpstr>
      <vt:lpstr>Danmarks Arealinformation</vt:lpstr>
      <vt:lpstr>Jordbrugsanalyser</vt:lpstr>
      <vt:lpstr>GEUS &amp; Energinet</vt:lpstr>
      <vt:lpstr>Vejdirektoratet &amp; SDFE højdemodeller</vt:lpstr>
      <vt:lpstr>Skråfotos</vt:lpstr>
      <vt:lpstr>Lad os kigge på  mulighederne med   EjendomsViser</vt:lpstr>
      <vt:lpstr>KortViser.dk - Ejendomsviser</vt:lpstr>
      <vt:lpstr>Bygning på fremmed grund</vt:lpstr>
      <vt:lpstr>ESR-bygning på umatrikuleret areal</vt:lpstr>
      <vt:lpstr>CVR-ejede ejendomme</vt:lpstr>
      <vt:lpstr>ESR-ejerlejligheder</vt:lpstr>
      <vt:lpstr>ESR-ejerlejligheder</vt:lpstr>
      <vt:lpstr>ESR-ejerlejligheder</vt:lpstr>
      <vt:lpstr>LIFA OIS – ESR-ejerlejligheder</vt:lpstr>
      <vt:lpstr>Filtreringsfunktioner – Hoved ejer navn</vt:lpstr>
      <vt:lpstr>Filtreringsfunktioner - udpegning</vt:lpstr>
      <vt:lpstr>KortViser  ProPlot   </vt:lpstr>
      <vt:lpstr>KortViser.dk - ProPlot</vt:lpstr>
      <vt:lpstr>Udskrift af kortmateriale</vt:lpstr>
      <vt:lpstr>Udskrift af kortmateriale</vt:lpstr>
      <vt:lpstr>KortViser  Projekt   </vt:lpstr>
      <vt:lpstr>KortViser.dk - Projekt</vt:lpstr>
      <vt:lpstr>KortViser  Mobil   </vt:lpstr>
      <vt:lpstr>KortViser Mobil</vt:lpstr>
      <vt:lpstr>KortViser Mobil</vt:lpstr>
      <vt:lpstr>KortViser Mobil</vt:lpstr>
      <vt:lpstr>Gratis prøveadgang til Ejendomsviser</vt:lpstr>
      <vt:lpstr>Spørgsmål</vt:lpstr>
    </vt:vector>
  </TitlesOfParts>
  <Company>LIFA A/S Landinspektører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- KortViser - EjendomsViser</dc:title>
  <dc:creator>Tim Bergholdt Hansen, LIFA A/S</dc:creator>
  <cp:lastModifiedBy>Linda Baagøe, LIFA A/S</cp:lastModifiedBy>
  <cp:revision>185</cp:revision>
  <dcterms:created xsi:type="dcterms:W3CDTF">2019-12-19T11:38:07Z</dcterms:created>
  <dcterms:modified xsi:type="dcterms:W3CDTF">2020-03-26T10:37:28Z</dcterms:modified>
</cp:coreProperties>
</file>